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5276" r:id="rId1"/>
  </p:sldMasterIdLst>
  <p:notesMasterIdLst>
    <p:notesMasterId r:id="rId10"/>
  </p:notesMasterIdLst>
  <p:handoutMasterIdLst>
    <p:handoutMasterId r:id="rId11"/>
  </p:handoutMasterIdLst>
  <p:sldIdLst>
    <p:sldId id="333" r:id="rId2"/>
    <p:sldId id="257" r:id="rId3"/>
    <p:sldId id="273" r:id="rId4"/>
    <p:sldId id="262" r:id="rId5"/>
    <p:sldId id="269" r:id="rId6"/>
    <p:sldId id="296" r:id="rId7"/>
    <p:sldId id="290" r:id="rId8"/>
    <p:sldId id="275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27E927"/>
    <a:srgbClr val="F7F7F7"/>
    <a:srgbClr val="BCBECC"/>
    <a:srgbClr val="525252"/>
    <a:srgbClr val="EDEDED"/>
    <a:srgbClr val="F5F5F5"/>
    <a:srgbClr val="F0F0F0"/>
    <a:srgbClr val="EAEAEA"/>
    <a:srgbClr val="2C2E3A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034" autoAdjust="0"/>
    <p:restoredTop sz="99821" autoAdjust="0"/>
  </p:normalViewPr>
  <p:slideViewPr>
    <p:cSldViewPr snapToGrid="0">
      <p:cViewPr>
        <p:scale>
          <a:sx n="66" d="100"/>
          <a:sy n="66" d="100"/>
        </p:scale>
        <p:origin x="-612" y="-25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56" d="100"/>
          <a:sy n="56" d="100"/>
        </p:scale>
        <p:origin x="2856" y="84"/>
      </p:cViewPr>
      <p:guideLst/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402897-D5C5-4E13-A4CA-E5A00CBC4912}" type="datetimeFigureOut">
              <a:rPr lang="en-GB" smtClean="0"/>
              <a:pPr/>
              <a:t>12/12/2022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0C6809-54C7-4E8C-92BE-EA66DC516176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xmlns="" val="93034330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744638-4128-4F18-B15A-79D89638D5D7}" type="datetimeFigureOut">
              <a:rPr lang="en-GB" smtClean="0"/>
              <a:pPr/>
              <a:t>12/12/2022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B864DD-B4D3-4597-9502-4DEE4697BB4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xmlns="" val="24407100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pPr/>
              <a:t>12/12/2022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269276851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 xmlns="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pPr/>
              <a:t>12/12/2022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824860001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pPr/>
              <a:t>12/12/2022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8901683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pPr/>
              <a:t>12/12/2022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xmlns="" val="1434299955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pPr/>
              <a:t>12/12/2022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80165102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pPr/>
              <a:t>12/12/2022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575521847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pPr/>
              <a:t>12/12/2022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335626961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pPr/>
              <a:t>12/12/2022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392620376"/>
      </p:ext>
    </p:extLst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pPr/>
              <a:t>12/12/2022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125449900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 xmlns="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11"/>
          <p:cNvSpPr>
            <a:spLocks noGrp="1"/>
          </p:cNvSpPr>
          <p:nvPr>
            <p:ph type="pic" sz="quarter" idx="12"/>
          </p:nvPr>
        </p:nvSpPr>
        <p:spPr>
          <a:xfrm>
            <a:off x="0" y="1"/>
            <a:ext cx="76835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/>
          <a:lstStyle/>
          <a:p>
            <a:endParaRPr lang="en-GB"/>
          </a:p>
        </p:txBody>
      </p:sp>
      <p:sp>
        <p:nvSpPr>
          <p:cNvPr id="5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11615352" y="161484"/>
            <a:ext cx="432256" cy="266871"/>
          </a:xfrm>
          <a:prstGeom prst="rect">
            <a:avLst/>
          </a:prstGeom>
        </p:spPr>
        <p:txBody>
          <a:bodyPr/>
          <a:lstStyle>
            <a:lvl1pPr algn="ctr">
              <a:defRPr sz="1400" b="1">
                <a:solidFill>
                  <a:schemeClr val="tx1"/>
                </a:solidFill>
                <a:latin typeface="Montserrat" panose="00000500000000000000" pitchFamily="50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</a:lstStyle>
          <a:p>
            <a:fld id="{0BFFEFE7-F74E-4B47-BF2C-F3A5B986320C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xmlns="" val="29758794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5048518" y="0"/>
            <a:ext cx="7143482" cy="6858000"/>
          </a:xfrm>
          <a:prstGeom prst="rect">
            <a:avLst/>
          </a:prstGeom>
          <a:solidFill>
            <a:schemeClr val="bg2"/>
          </a:solidFill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xmlns="" val="30355127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pPr/>
              <a:t>12/12/2022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226952730"/>
      </p:ext>
    </p:extLst>
  </p:cSld>
  <p:clrMapOvr>
    <a:masterClrMapping/>
  </p:clrMapOvr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0"/>
          <p:cNvSpPr>
            <a:spLocks noGrp="1"/>
          </p:cNvSpPr>
          <p:nvPr>
            <p:ph type="pic" sz="quarter" idx="12"/>
          </p:nvPr>
        </p:nvSpPr>
        <p:spPr>
          <a:xfrm>
            <a:off x="6184901" y="618186"/>
            <a:ext cx="6007100" cy="6239814"/>
          </a:xfrm>
          <a:prstGeom prst="rect">
            <a:avLst/>
          </a:prstGeom>
          <a:noFill/>
        </p:spPr>
        <p:txBody>
          <a:bodyPr/>
          <a:lstStyle/>
          <a:p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0" y="1"/>
            <a:ext cx="12192000" cy="618186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11615352" y="161484"/>
            <a:ext cx="432256" cy="266871"/>
          </a:xfrm>
          <a:prstGeom prst="rect">
            <a:avLst/>
          </a:prstGeom>
        </p:spPr>
        <p:txBody>
          <a:bodyPr/>
          <a:lstStyle>
            <a:lvl1pPr algn="ctr">
              <a:defRPr sz="1400" b="1">
                <a:solidFill>
                  <a:schemeClr val="tx1"/>
                </a:solidFill>
                <a:latin typeface="Montserrat" panose="00000500000000000000" pitchFamily="50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</a:lstStyle>
          <a:p>
            <a:fld id="{0BFFEFE7-F74E-4B47-BF2C-F3A5B986320C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1" name="Freeform 13"/>
          <p:cNvSpPr>
            <a:spLocks/>
          </p:cNvSpPr>
          <p:nvPr userDrawn="1"/>
        </p:nvSpPr>
        <p:spPr bwMode="auto">
          <a:xfrm>
            <a:off x="484321" y="161485"/>
            <a:ext cx="338682" cy="320618"/>
          </a:xfrm>
          <a:custGeom>
            <a:avLst/>
            <a:gdLst>
              <a:gd name="T0" fmla="*/ 1200 w 1200"/>
              <a:gd name="T1" fmla="*/ 2 h 1136"/>
              <a:gd name="T2" fmla="*/ 0 w 1200"/>
              <a:gd name="T3" fmla="*/ 0 h 1136"/>
              <a:gd name="T4" fmla="*/ 122 w 1200"/>
              <a:gd name="T5" fmla="*/ 349 h 1136"/>
              <a:gd name="T6" fmla="*/ 212 w 1200"/>
              <a:gd name="T7" fmla="*/ 602 h 1136"/>
              <a:gd name="T8" fmla="*/ 401 w 1200"/>
              <a:gd name="T9" fmla="*/ 1136 h 1136"/>
              <a:gd name="T10" fmla="*/ 583 w 1200"/>
              <a:gd name="T11" fmla="*/ 877 h 1136"/>
              <a:gd name="T12" fmla="*/ 483 w 1200"/>
              <a:gd name="T13" fmla="*/ 604 h 1136"/>
              <a:gd name="T14" fmla="*/ 768 w 1200"/>
              <a:gd name="T15" fmla="*/ 608 h 1136"/>
              <a:gd name="T16" fmla="*/ 950 w 1200"/>
              <a:gd name="T17" fmla="*/ 349 h 1136"/>
              <a:gd name="T18" fmla="*/ 390 w 1200"/>
              <a:gd name="T19" fmla="*/ 349 h 1136"/>
              <a:gd name="T20" fmla="*/ 355 w 1200"/>
              <a:gd name="T21" fmla="*/ 253 h 1136"/>
              <a:gd name="T22" fmla="*/ 1017 w 1200"/>
              <a:gd name="T23" fmla="*/ 261 h 1136"/>
              <a:gd name="T24" fmla="*/ 1200 w 1200"/>
              <a:gd name="T25" fmla="*/ 2 h 11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200" h="1136">
                <a:moveTo>
                  <a:pt x="1200" y="2"/>
                </a:moveTo>
                <a:lnTo>
                  <a:pt x="0" y="0"/>
                </a:lnTo>
                <a:lnTo>
                  <a:pt x="122" y="349"/>
                </a:lnTo>
                <a:lnTo>
                  <a:pt x="212" y="602"/>
                </a:lnTo>
                <a:lnTo>
                  <a:pt x="401" y="1136"/>
                </a:lnTo>
                <a:lnTo>
                  <a:pt x="583" y="877"/>
                </a:lnTo>
                <a:lnTo>
                  <a:pt x="483" y="604"/>
                </a:lnTo>
                <a:lnTo>
                  <a:pt x="768" y="608"/>
                </a:lnTo>
                <a:lnTo>
                  <a:pt x="950" y="349"/>
                </a:lnTo>
                <a:lnTo>
                  <a:pt x="390" y="349"/>
                </a:lnTo>
                <a:lnTo>
                  <a:pt x="355" y="253"/>
                </a:lnTo>
                <a:lnTo>
                  <a:pt x="1017" y="261"/>
                </a:lnTo>
                <a:lnTo>
                  <a:pt x="1200" y="2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xmlns="" val="1866709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6096000" y="914400"/>
            <a:ext cx="5041557" cy="2514514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rtl="0">
              <a:defRPr lang="en-GB"/>
            </a:lvl1pPr>
          </a:lstStyle>
          <a:p>
            <a:endParaRPr lang="en-GB"/>
          </a:p>
        </p:txBody>
      </p:sp>
      <p:sp>
        <p:nvSpPr>
          <p:cNvPr id="12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6096000" y="3810000"/>
            <a:ext cx="5041557" cy="2514514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rtl="0">
              <a:defRPr lang="en-GB"/>
            </a:lvl1pPr>
          </a:lstStyle>
          <a:p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0" y="1"/>
            <a:ext cx="12192000" cy="618186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11615352" y="161484"/>
            <a:ext cx="432256" cy="266871"/>
          </a:xfrm>
          <a:prstGeom prst="rect">
            <a:avLst/>
          </a:prstGeom>
        </p:spPr>
        <p:txBody>
          <a:bodyPr/>
          <a:lstStyle>
            <a:lvl1pPr algn="ctr">
              <a:defRPr sz="1400" b="1">
                <a:solidFill>
                  <a:schemeClr val="tx1"/>
                </a:solidFill>
                <a:latin typeface="Montserrat" panose="00000500000000000000" pitchFamily="50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</a:lstStyle>
          <a:p>
            <a:fld id="{0BFFEFE7-F74E-4B47-BF2C-F3A5B986320C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3" name="Freeform 13"/>
          <p:cNvSpPr>
            <a:spLocks/>
          </p:cNvSpPr>
          <p:nvPr userDrawn="1"/>
        </p:nvSpPr>
        <p:spPr bwMode="auto">
          <a:xfrm>
            <a:off x="484321" y="161485"/>
            <a:ext cx="338682" cy="320618"/>
          </a:xfrm>
          <a:custGeom>
            <a:avLst/>
            <a:gdLst>
              <a:gd name="T0" fmla="*/ 1200 w 1200"/>
              <a:gd name="T1" fmla="*/ 2 h 1136"/>
              <a:gd name="T2" fmla="*/ 0 w 1200"/>
              <a:gd name="T3" fmla="*/ 0 h 1136"/>
              <a:gd name="T4" fmla="*/ 122 w 1200"/>
              <a:gd name="T5" fmla="*/ 349 h 1136"/>
              <a:gd name="T6" fmla="*/ 212 w 1200"/>
              <a:gd name="T7" fmla="*/ 602 h 1136"/>
              <a:gd name="T8" fmla="*/ 401 w 1200"/>
              <a:gd name="T9" fmla="*/ 1136 h 1136"/>
              <a:gd name="T10" fmla="*/ 583 w 1200"/>
              <a:gd name="T11" fmla="*/ 877 h 1136"/>
              <a:gd name="T12" fmla="*/ 483 w 1200"/>
              <a:gd name="T13" fmla="*/ 604 h 1136"/>
              <a:gd name="T14" fmla="*/ 768 w 1200"/>
              <a:gd name="T15" fmla="*/ 608 h 1136"/>
              <a:gd name="T16" fmla="*/ 950 w 1200"/>
              <a:gd name="T17" fmla="*/ 349 h 1136"/>
              <a:gd name="T18" fmla="*/ 390 w 1200"/>
              <a:gd name="T19" fmla="*/ 349 h 1136"/>
              <a:gd name="T20" fmla="*/ 355 w 1200"/>
              <a:gd name="T21" fmla="*/ 253 h 1136"/>
              <a:gd name="T22" fmla="*/ 1017 w 1200"/>
              <a:gd name="T23" fmla="*/ 261 h 1136"/>
              <a:gd name="T24" fmla="*/ 1200 w 1200"/>
              <a:gd name="T25" fmla="*/ 2 h 11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200" h="1136">
                <a:moveTo>
                  <a:pt x="1200" y="2"/>
                </a:moveTo>
                <a:lnTo>
                  <a:pt x="0" y="0"/>
                </a:lnTo>
                <a:lnTo>
                  <a:pt x="122" y="349"/>
                </a:lnTo>
                <a:lnTo>
                  <a:pt x="212" y="602"/>
                </a:lnTo>
                <a:lnTo>
                  <a:pt x="401" y="1136"/>
                </a:lnTo>
                <a:lnTo>
                  <a:pt x="583" y="877"/>
                </a:lnTo>
                <a:lnTo>
                  <a:pt x="483" y="604"/>
                </a:lnTo>
                <a:lnTo>
                  <a:pt x="768" y="608"/>
                </a:lnTo>
                <a:lnTo>
                  <a:pt x="950" y="349"/>
                </a:lnTo>
                <a:lnTo>
                  <a:pt x="390" y="349"/>
                </a:lnTo>
                <a:lnTo>
                  <a:pt x="355" y="253"/>
                </a:lnTo>
                <a:lnTo>
                  <a:pt x="1017" y="261"/>
                </a:lnTo>
                <a:lnTo>
                  <a:pt x="1200" y="2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xmlns="" val="349327312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572883" y="972457"/>
            <a:ext cx="5041557" cy="2514514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rtl="0">
              <a:defRPr lang="en-GB"/>
            </a:lvl1pPr>
          </a:lstStyle>
          <a:p>
            <a:endParaRPr lang="en-GB"/>
          </a:p>
        </p:txBody>
      </p:sp>
      <p:sp>
        <p:nvSpPr>
          <p:cNvPr id="12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572883" y="3868057"/>
            <a:ext cx="5041557" cy="2514514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rtl="0">
              <a:defRPr lang="en-GB"/>
            </a:lvl1pPr>
          </a:lstStyle>
          <a:p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0" y="1"/>
            <a:ext cx="12192000" cy="618186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11615352" y="161484"/>
            <a:ext cx="432256" cy="266871"/>
          </a:xfrm>
          <a:prstGeom prst="rect">
            <a:avLst/>
          </a:prstGeom>
        </p:spPr>
        <p:txBody>
          <a:bodyPr/>
          <a:lstStyle>
            <a:lvl1pPr algn="ctr">
              <a:defRPr sz="1400" b="1">
                <a:solidFill>
                  <a:schemeClr val="tx1"/>
                </a:solidFill>
                <a:latin typeface="Montserrat" panose="00000500000000000000" pitchFamily="50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</a:lstStyle>
          <a:p>
            <a:fld id="{0BFFEFE7-F74E-4B47-BF2C-F3A5B986320C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3" name="Freeform 13"/>
          <p:cNvSpPr>
            <a:spLocks/>
          </p:cNvSpPr>
          <p:nvPr userDrawn="1"/>
        </p:nvSpPr>
        <p:spPr bwMode="auto">
          <a:xfrm>
            <a:off x="484321" y="161485"/>
            <a:ext cx="338682" cy="320618"/>
          </a:xfrm>
          <a:custGeom>
            <a:avLst/>
            <a:gdLst>
              <a:gd name="T0" fmla="*/ 1200 w 1200"/>
              <a:gd name="T1" fmla="*/ 2 h 1136"/>
              <a:gd name="T2" fmla="*/ 0 w 1200"/>
              <a:gd name="T3" fmla="*/ 0 h 1136"/>
              <a:gd name="T4" fmla="*/ 122 w 1200"/>
              <a:gd name="T5" fmla="*/ 349 h 1136"/>
              <a:gd name="T6" fmla="*/ 212 w 1200"/>
              <a:gd name="T7" fmla="*/ 602 h 1136"/>
              <a:gd name="T8" fmla="*/ 401 w 1200"/>
              <a:gd name="T9" fmla="*/ 1136 h 1136"/>
              <a:gd name="T10" fmla="*/ 583 w 1200"/>
              <a:gd name="T11" fmla="*/ 877 h 1136"/>
              <a:gd name="T12" fmla="*/ 483 w 1200"/>
              <a:gd name="T13" fmla="*/ 604 h 1136"/>
              <a:gd name="T14" fmla="*/ 768 w 1200"/>
              <a:gd name="T15" fmla="*/ 608 h 1136"/>
              <a:gd name="T16" fmla="*/ 950 w 1200"/>
              <a:gd name="T17" fmla="*/ 349 h 1136"/>
              <a:gd name="T18" fmla="*/ 390 w 1200"/>
              <a:gd name="T19" fmla="*/ 349 h 1136"/>
              <a:gd name="T20" fmla="*/ 355 w 1200"/>
              <a:gd name="T21" fmla="*/ 253 h 1136"/>
              <a:gd name="T22" fmla="*/ 1017 w 1200"/>
              <a:gd name="T23" fmla="*/ 261 h 1136"/>
              <a:gd name="T24" fmla="*/ 1200 w 1200"/>
              <a:gd name="T25" fmla="*/ 2 h 11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200" h="1136">
                <a:moveTo>
                  <a:pt x="1200" y="2"/>
                </a:moveTo>
                <a:lnTo>
                  <a:pt x="0" y="0"/>
                </a:lnTo>
                <a:lnTo>
                  <a:pt x="122" y="349"/>
                </a:lnTo>
                <a:lnTo>
                  <a:pt x="212" y="602"/>
                </a:lnTo>
                <a:lnTo>
                  <a:pt x="401" y="1136"/>
                </a:lnTo>
                <a:lnTo>
                  <a:pt x="583" y="877"/>
                </a:lnTo>
                <a:lnTo>
                  <a:pt x="483" y="604"/>
                </a:lnTo>
                <a:lnTo>
                  <a:pt x="768" y="608"/>
                </a:lnTo>
                <a:lnTo>
                  <a:pt x="950" y="349"/>
                </a:lnTo>
                <a:lnTo>
                  <a:pt x="390" y="349"/>
                </a:lnTo>
                <a:lnTo>
                  <a:pt x="355" y="253"/>
                </a:lnTo>
                <a:lnTo>
                  <a:pt x="1017" y="261"/>
                </a:lnTo>
                <a:lnTo>
                  <a:pt x="1200" y="2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xmlns="" val="365274599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hape 108"/>
          <p:cNvPicPr preferRelativeResize="0"/>
          <p:nvPr userDrawn="1"/>
        </p:nvPicPr>
        <p:blipFill rotWithShape="1">
          <a:blip r:embed="rId2" cstate="print">
            <a:alphaModFix/>
          </a:blip>
          <a:srcRect/>
          <a:stretch/>
        </p:blipFill>
        <p:spPr>
          <a:xfrm>
            <a:off x="6328561" y="1053193"/>
            <a:ext cx="8502315" cy="5145314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7345680" y="1314450"/>
            <a:ext cx="6441210" cy="4065269"/>
          </a:xfrm>
          <a:prstGeom prst="rect">
            <a:avLst/>
          </a:prstGeom>
          <a:solidFill>
            <a:schemeClr val="bg2"/>
          </a:solidFill>
        </p:spPr>
        <p:txBody>
          <a:bodyPr/>
          <a:lstStyle/>
          <a:p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0" y="1"/>
            <a:ext cx="12192000" cy="618186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1615352" y="161484"/>
            <a:ext cx="432256" cy="266871"/>
          </a:xfrm>
          <a:prstGeom prst="rect">
            <a:avLst/>
          </a:prstGeom>
        </p:spPr>
        <p:txBody>
          <a:bodyPr/>
          <a:lstStyle>
            <a:lvl1pPr algn="ctr">
              <a:defRPr sz="1400" b="1">
                <a:solidFill>
                  <a:schemeClr val="tx1"/>
                </a:solidFill>
                <a:latin typeface="Montserrat" panose="00000500000000000000" pitchFamily="50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</a:lstStyle>
          <a:p>
            <a:fld id="{D86BDD64-31F5-4448-A8BD-6C5841FB39F3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Freeform 13"/>
          <p:cNvSpPr>
            <a:spLocks/>
          </p:cNvSpPr>
          <p:nvPr userDrawn="1"/>
        </p:nvSpPr>
        <p:spPr bwMode="auto">
          <a:xfrm>
            <a:off x="484321" y="161485"/>
            <a:ext cx="338682" cy="320618"/>
          </a:xfrm>
          <a:custGeom>
            <a:avLst/>
            <a:gdLst>
              <a:gd name="T0" fmla="*/ 1200 w 1200"/>
              <a:gd name="T1" fmla="*/ 2 h 1136"/>
              <a:gd name="T2" fmla="*/ 0 w 1200"/>
              <a:gd name="T3" fmla="*/ 0 h 1136"/>
              <a:gd name="T4" fmla="*/ 122 w 1200"/>
              <a:gd name="T5" fmla="*/ 349 h 1136"/>
              <a:gd name="T6" fmla="*/ 212 w 1200"/>
              <a:gd name="T7" fmla="*/ 602 h 1136"/>
              <a:gd name="T8" fmla="*/ 401 w 1200"/>
              <a:gd name="T9" fmla="*/ 1136 h 1136"/>
              <a:gd name="T10" fmla="*/ 583 w 1200"/>
              <a:gd name="T11" fmla="*/ 877 h 1136"/>
              <a:gd name="T12" fmla="*/ 483 w 1200"/>
              <a:gd name="T13" fmla="*/ 604 h 1136"/>
              <a:gd name="T14" fmla="*/ 768 w 1200"/>
              <a:gd name="T15" fmla="*/ 608 h 1136"/>
              <a:gd name="T16" fmla="*/ 950 w 1200"/>
              <a:gd name="T17" fmla="*/ 349 h 1136"/>
              <a:gd name="T18" fmla="*/ 390 w 1200"/>
              <a:gd name="T19" fmla="*/ 349 h 1136"/>
              <a:gd name="T20" fmla="*/ 355 w 1200"/>
              <a:gd name="T21" fmla="*/ 253 h 1136"/>
              <a:gd name="T22" fmla="*/ 1017 w 1200"/>
              <a:gd name="T23" fmla="*/ 261 h 1136"/>
              <a:gd name="T24" fmla="*/ 1200 w 1200"/>
              <a:gd name="T25" fmla="*/ 2 h 11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200" h="1136">
                <a:moveTo>
                  <a:pt x="1200" y="2"/>
                </a:moveTo>
                <a:lnTo>
                  <a:pt x="0" y="0"/>
                </a:lnTo>
                <a:lnTo>
                  <a:pt x="122" y="349"/>
                </a:lnTo>
                <a:lnTo>
                  <a:pt x="212" y="602"/>
                </a:lnTo>
                <a:lnTo>
                  <a:pt x="401" y="1136"/>
                </a:lnTo>
                <a:lnTo>
                  <a:pt x="583" y="877"/>
                </a:lnTo>
                <a:lnTo>
                  <a:pt x="483" y="604"/>
                </a:lnTo>
                <a:lnTo>
                  <a:pt x="768" y="608"/>
                </a:lnTo>
                <a:lnTo>
                  <a:pt x="950" y="349"/>
                </a:lnTo>
                <a:lnTo>
                  <a:pt x="390" y="349"/>
                </a:lnTo>
                <a:lnTo>
                  <a:pt x="355" y="253"/>
                </a:lnTo>
                <a:lnTo>
                  <a:pt x="1017" y="261"/>
                </a:lnTo>
                <a:lnTo>
                  <a:pt x="1200" y="2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xmlns="" val="389155941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xmlns="" val="395141073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1"/>
            <a:ext cx="12192000" cy="618186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11615352" y="161484"/>
            <a:ext cx="432256" cy="266871"/>
          </a:xfrm>
          <a:prstGeom prst="rect">
            <a:avLst/>
          </a:prstGeom>
        </p:spPr>
        <p:txBody>
          <a:bodyPr/>
          <a:lstStyle>
            <a:lvl1pPr algn="ctr">
              <a:defRPr sz="1400" b="1">
                <a:solidFill>
                  <a:schemeClr val="tx1"/>
                </a:solidFill>
                <a:latin typeface="Montserrat" panose="00000500000000000000" pitchFamily="50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</a:lstStyle>
          <a:p>
            <a:fld id="{6C299AA7-9C88-48AF-8D79-DA9C7F089E5C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7" name="Freeform 13"/>
          <p:cNvSpPr>
            <a:spLocks/>
          </p:cNvSpPr>
          <p:nvPr userDrawn="1"/>
        </p:nvSpPr>
        <p:spPr bwMode="auto">
          <a:xfrm>
            <a:off x="484321" y="161485"/>
            <a:ext cx="338682" cy="320618"/>
          </a:xfrm>
          <a:custGeom>
            <a:avLst/>
            <a:gdLst>
              <a:gd name="T0" fmla="*/ 1200 w 1200"/>
              <a:gd name="T1" fmla="*/ 2 h 1136"/>
              <a:gd name="T2" fmla="*/ 0 w 1200"/>
              <a:gd name="T3" fmla="*/ 0 h 1136"/>
              <a:gd name="T4" fmla="*/ 122 w 1200"/>
              <a:gd name="T5" fmla="*/ 349 h 1136"/>
              <a:gd name="T6" fmla="*/ 212 w 1200"/>
              <a:gd name="T7" fmla="*/ 602 h 1136"/>
              <a:gd name="T8" fmla="*/ 401 w 1200"/>
              <a:gd name="T9" fmla="*/ 1136 h 1136"/>
              <a:gd name="T10" fmla="*/ 583 w 1200"/>
              <a:gd name="T11" fmla="*/ 877 h 1136"/>
              <a:gd name="T12" fmla="*/ 483 w 1200"/>
              <a:gd name="T13" fmla="*/ 604 h 1136"/>
              <a:gd name="T14" fmla="*/ 768 w 1200"/>
              <a:gd name="T15" fmla="*/ 608 h 1136"/>
              <a:gd name="T16" fmla="*/ 950 w 1200"/>
              <a:gd name="T17" fmla="*/ 349 h 1136"/>
              <a:gd name="T18" fmla="*/ 390 w 1200"/>
              <a:gd name="T19" fmla="*/ 349 h 1136"/>
              <a:gd name="T20" fmla="*/ 355 w 1200"/>
              <a:gd name="T21" fmla="*/ 253 h 1136"/>
              <a:gd name="T22" fmla="*/ 1017 w 1200"/>
              <a:gd name="T23" fmla="*/ 261 h 1136"/>
              <a:gd name="T24" fmla="*/ 1200 w 1200"/>
              <a:gd name="T25" fmla="*/ 2 h 11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200" h="1136">
                <a:moveTo>
                  <a:pt x="1200" y="2"/>
                </a:moveTo>
                <a:lnTo>
                  <a:pt x="0" y="0"/>
                </a:lnTo>
                <a:lnTo>
                  <a:pt x="122" y="349"/>
                </a:lnTo>
                <a:lnTo>
                  <a:pt x="212" y="602"/>
                </a:lnTo>
                <a:lnTo>
                  <a:pt x="401" y="1136"/>
                </a:lnTo>
                <a:lnTo>
                  <a:pt x="583" y="877"/>
                </a:lnTo>
                <a:lnTo>
                  <a:pt x="483" y="604"/>
                </a:lnTo>
                <a:lnTo>
                  <a:pt x="768" y="608"/>
                </a:lnTo>
                <a:lnTo>
                  <a:pt x="950" y="349"/>
                </a:lnTo>
                <a:lnTo>
                  <a:pt x="390" y="349"/>
                </a:lnTo>
                <a:lnTo>
                  <a:pt x="355" y="253"/>
                </a:lnTo>
                <a:lnTo>
                  <a:pt x="1017" y="261"/>
                </a:lnTo>
                <a:lnTo>
                  <a:pt x="1200" y="2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xmlns="" val="355473972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12"/>
          </p:nvPr>
        </p:nvSpPr>
        <p:spPr>
          <a:xfrm>
            <a:off x="5377342" y="618187"/>
            <a:ext cx="6814657" cy="623981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/>
          <a:lstStyle/>
          <a:p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0" y="1"/>
            <a:ext cx="12192000" cy="618186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11615352" y="161484"/>
            <a:ext cx="432256" cy="266871"/>
          </a:xfrm>
          <a:prstGeom prst="rect">
            <a:avLst/>
          </a:prstGeom>
        </p:spPr>
        <p:txBody>
          <a:bodyPr/>
          <a:lstStyle>
            <a:lvl1pPr algn="ctr">
              <a:defRPr sz="1400" b="1">
                <a:solidFill>
                  <a:schemeClr val="tx1"/>
                </a:solidFill>
                <a:latin typeface="Montserrat" panose="00000500000000000000" pitchFamily="50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</a:lstStyle>
          <a:p>
            <a:fld id="{0BFFEFE7-F74E-4B47-BF2C-F3A5B986320C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Freeform 13"/>
          <p:cNvSpPr>
            <a:spLocks/>
          </p:cNvSpPr>
          <p:nvPr userDrawn="1"/>
        </p:nvSpPr>
        <p:spPr bwMode="auto">
          <a:xfrm>
            <a:off x="484321" y="161485"/>
            <a:ext cx="338682" cy="320618"/>
          </a:xfrm>
          <a:custGeom>
            <a:avLst/>
            <a:gdLst>
              <a:gd name="T0" fmla="*/ 1200 w 1200"/>
              <a:gd name="T1" fmla="*/ 2 h 1136"/>
              <a:gd name="T2" fmla="*/ 0 w 1200"/>
              <a:gd name="T3" fmla="*/ 0 h 1136"/>
              <a:gd name="T4" fmla="*/ 122 w 1200"/>
              <a:gd name="T5" fmla="*/ 349 h 1136"/>
              <a:gd name="T6" fmla="*/ 212 w 1200"/>
              <a:gd name="T7" fmla="*/ 602 h 1136"/>
              <a:gd name="T8" fmla="*/ 401 w 1200"/>
              <a:gd name="T9" fmla="*/ 1136 h 1136"/>
              <a:gd name="T10" fmla="*/ 583 w 1200"/>
              <a:gd name="T11" fmla="*/ 877 h 1136"/>
              <a:gd name="T12" fmla="*/ 483 w 1200"/>
              <a:gd name="T13" fmla="*/ 604 h 1136"/>
              <a:gd name="T14" fmla="*/ 768 w 1200"/>
              <a:gd name="T15" fmla="*/ 608 h 1136"/>
              <a:gd name="T16" fmla="*/ 950 w 1200"/>
              <a:gd name="T17" fmla="*/ 349 h 1136"/>
              <a:gd name="T18" fmla="*/ 390 w 1200"/>
              <a:gd name="T19" fmla="*/ 349 h 1136"/>
              <a:gd name="T20" fmla="*/ 355 w 1200"/>
              <a:gd name="T21" fmla="*/ 253 h 1136"/>
              <a:gd name="T22" fmla="*/ 1017 w 1200"/>
              <a:gd name="T23" fmla="*/ 261 h 1136"/>
              <a:gd name="T24" fmla="*/ 1200 w 1200"/>
              <a:gd name="T25" fmla="*/ 2 h 11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200" h="1136">
                <a:moveTo>
                  <a:pt x="1200" y="2"/>
                </a:moveTo>
                <a:lnTo>
                  <a:pt x="0" y="0"/>
                </a:lnTo>
                <a:lnTo>
                  <a:pt x="122" y="349"/>
                </a:lnTo>
                <a:lnTo>
                  <a:pt x="212" y="602"/>
                </a:lnTo>
                <a:lnTo>
                  <a:pt x="401" y="1136"/>
                </a:lnTo>
                <a:lnTo>
                  <a:pt x="583" y="877"/>
                </a:lnTo>
                <a:lnTo>
                  <a:pt x="483" y="604"/>
                </a:lnTo>
                <a:lnTo>
                  <a:pt x="768" y="608"/>
                </a:lnTo>
                <a:lnTo>
                  <a:pt x="950" y="349"/>
                </a:lnTo>
                <a:lnTo>
                  <a:pt x="390" y="349"/>
                </a:lnTo>
                <a:lnTo>
                  <a:pt x="355" y="253"/>
                </a:lnTo>
                <a:lnTo>
                  <a:pt x="1017" y="261"/>
                </a:lnTo>
                <a:lnTo>
                  <a:pt x="1200" y="2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xmlns="" val="2145139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pPr/>
              <a:t>12/12/2022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334158025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 xmlns="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pPr/>
              <a:t>12/12/2022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644485520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 xmlns="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pPr/>
              <a:t>12/12/2022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524040972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 xmlns="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pPr/>
              <a:t>12/12/2022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129530831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pPr/>
              <a:t>12/12/2022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299AA7-9C88-48AF-8D79-DA9C7F089E5C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80E23657-9103-4A24-8A76-93DFF0DA8CF8}"/>
              </a:ext>
            </a:extLst>
          </p:cNvPr>
          <p:cNvSpPr/>
          <p:nvPr userDrawn="1"/>
        </p:nvSpPr>
        <p:spPr>
          <a:xfrm>
            <a:off x="0" y="1"/>
            <a:ext cx="12192000" cy="618186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Freeform 13">
            <a:extLst>
              <a:ext uri="{FF2B5EF4-FFF2-40B4-BE49-F238E27FC236}">
                <a16:creationId xmlns:a16="http://schemas.microsoft.com/office/drawing/2014/main" xmlns="" id="{DA9CA0AC-A015-4060-833C-E74ACBAFC430}"/>
              </a:ext>
            </a:extLst>
          </p:cNvPr>
          <p:cNvSpPr>
            <a:spLocks/>
          </p:cNvSpPr>
          <p:nvPr userDrawn="1"/>
        </p:nvSpPr>
        <p:spPr bwMode="auto">
          <a:xfrm>
            <a:off x="484321" y="161485"/>
            <a:ext cx="338682" cy="320618"/>
          </a:xfrm>
          <a:custGeom>
            <a:avLst/>
            <a:gdLst>
              <a:gd name="T0" fmla="*/ 1200 w 1200"/>
              <a:gd name="T1" fmla="*/ 2 h 1136"/>
              <a:gd name="T2" fmla="*/ 0 w 1200"/>
              <a:gd name="T3" fmla="*/ 0 h 1136"/>
              <a:gd name="T4" fmla="*/ 122 w 1200"/>
              <a:gd name="T5" fmla="*/ 349 h 1136"/>
              <a:gd name="T6" fmla="*/ 212 w 1200"/>
              <a:gd name="T7" fmla="*/ 602 h 1136"/>
              <a:gd name="T8" fmla="*/ 401 w 1200"/>
              <a:gd name="T9" fmla="*/ 1136 h 1136"/>
              <a:gd name="T10" fmla="*/ 583 w 1200"/>
              <a:gd name="T11" fmla="*/ 877 h 1136"/>
              <a:gd name="T12" fmla="*/ 483 w 1200"/>
              <a:gd name="T13" fmla="*/ 604 h 1136"/>
              <a:gd name="T14" fmla="*/ 768 w 1200"/>
              <a:gd name="T15" fmla="*/ 608 h 1136"/>
              <a:gd name="T16" fmla="*/ 950 w 1200"/>
              <a:gd name="T17" fmla="*/ 349 h 1136"/>
              <a:gd name="T18" fmla="*/ 390 w 1200"/>
              <a:gd name="T19" fmla="*/ 349 h 1136"/>
              <a:gd name="T20" fmla="*/ 355 w 1200"/>
              <a:gd name="T21" fmla="*/ 253 h 1136"/>
              <a:gd name="T22" fmla="*/ 1017 w 1200"/>
              <a:gd name="T23" fmla="*/ 261 h 1136"/>
              <a:gd name="T24" fmla="*/ 1200 w 1200"/>
              <a:gd name="T25" fmla="*/ 2 h 11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200" h="1136">
                <a:moveTo>
                  <a:pt x="1200" y="2"/>
                </a:moveTo>
                <a:lnTo>
                  <a:pt x="0" y="0"/>
                </a:lnTo>
                <a:lnTo>
                  <a:pt x="122" y="349"/>
                </a:lnTo>
                <a:lnTo>
                  <a:pt x="212" y="602"/>
                </a:lnTo>
                <a:lnTo>
                  <a:pt x="401" y="1136"/>
                </a:lnTo>
                <a:lnTo>
                  <a:pt x="583" y="877"/>
                </a:lnTo>
                <a:lnTo>
                  <a:pt x="483" y="604"/>
                </a:lnTo>
                <a:lnTo>
                  <a:pt x="768" y="608"/>
                </a:lnTo>
                <a:lnTo>
                  <a:pt x="950" y="349"/>
                </a:lnTo>
                <a:lnTo>
                  <a:pt x="390" y="349"/>
                </a:lnTo>
                <a:lnTo>
                  <a:pt x="355" y="253"/>
                </a:lnTo>
                <a:lnTo>
                  <a:pt x="1017" y="261"/>
                </a:lnTo>
                <a:lnTo>
                  <a:pt x="1200" y="2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xmlns="" val="7833513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pPr/>
              <a:t>12/12/2022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886752485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 xmlns="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pPr/>
              <a:t>12/12/2022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058942062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DFF08F-DC6B-4601-B491-B0F83F6DD2DA}" type="datetimeFigureOut">
              <a:rPr lang="en-US" smtClean="0"/>
              <a:pPr/>
              <a:t>12/12/2022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76238356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5277" r:id="rId1"/>
    <p:sldLayoutId id="2147485278" r:id="rId2"/>
    <p:sldLayoutId id="2147485279" r:id="rId3"/>
    <p:sldLayoutId id="2147485280" r:id="rId4"/>
    <p:sldLayoutId id="2147485281" r:id="rId5"/>
    <p:sldLayoutId id="2147485282" r:id="rId6"/>
    <p:sldLayoutId id="2147485283" r:id="rId7"/>
    <p:sldLayoutId id="2147485284" r:id="rId8"/>
    <p:sldLayoutId id="2147485285" r:id="rId9"/>
    <p:sldLayoutId id="2147485286" r:id="rId10"/>
    <p:sldLayoutId id="2147485287" r:id="rId11"/>
    <p:sldLayoutId id="2147485288" r:id="rId12"/>
    <p:sldLayoutId id="2147485289" r:id="rId13"/>
    <p:sldLayoutId id="2147485290" r:id="rId14"/>
    <p:sldLayoutId id="2147485291" r:id="rId15"/>
    <p:sldLayoutId id="2147485292" r:id="rId16"/>
    <p:sldLayoutId id="2147485293" r:id="rId17"/>
    <p:sldLayoutId id="2147485294" r:id="rId18"/>
    <p:sldLayoutId id="2147485295" r:id="rId19"/>
    <p:sldLayoutId id="2147485296" r:id="rId20"/>
    <p:sldLayoutId id="2147485306" r:id="rId21"/>
    <p:sldLayoutId id="2147485309" r:id="rId22"/>
    <p:sldLayoutId id="2147485316" r:id="rId23"/>
    <p:sldLayoutId id="2147483844" r:id="rId24"/>
    <p:sldLayoutId id="2147483815" r:id="rId25"/>
    <p:sldLayoutId id="2147483821" r:id="rId26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 xmlns="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Рисунок 15" descr="cd71509e2415dfdf583205a65e966c18.jpg"/>
          <p:cNvPicPr>
            <a:picLocks noGrp="1" noChangeAspect="1"/>
          </p:cNvPicPr>
          <p:nvPr>
            <p:ph type="pic" sz="quarter" idx="12"/>
          </p:nvPr>
        </p:nvPicPr>
        <p:blipFill>
          <a:blip r:embed="rId2" cstate="print"/>
          <a:srcRect t="13218" b="13218"/>
          <a:stretch>
            <a:fillRect/>
          </a:stretch>
        </p:blipFill>
        <p:spPr/>
      </p:pic>
      <p:grpSp>
        <p:nvGrpSpPr>
          <p:cNvPr id="11" name="Group 10"/>
          <p:cNvGrpSpPr/>
          <p:nvPr/>
        </p:nvGrpSpPr>
        <p:grpSpPr>
          <a:xfrm flipH="1">
            <a:off x="0" y="0"/>
            <a:ext cx="12192000" cy="6851651"/>
            <a:chOff x="0" y="3175"/>
            <a:chExt cx="12192000" cy="6851651"/>
          </a:xfrm>
          <a:solidFill>
            <a:schemeClr val="bg1"/>
          </a:solidFill>
        </p:grpSpPr>
        <p:sp>
          <p:nvSpPr>
            <p:cNvPr id="8" name="Freeform 5"/>
            <p:cNvSpPr>
              <a:spLocks/>
            </p:cNvSpPr>
            <p:nvPr/>
          </p:nvSpPr>
          <p:spPr bwMode="auto">
            <a:xfrm>
              <a:off x="10296525" y="4960938"/>
              <a:ext cx="1895475" cy="1893888"/>
            </a:xfrm>
            <a:custGeom>
              <a:avLst/>
              <a:gdLst>
                <a:gd name="T0" fmla="*/ 0 w 1194"/>
                <a:gd name="T1" fmla="*/ 1193 h 1193"/>
                <a:gd name="T2" fmla="*/ 1194 w 1194"/>
                <a:gd name="T3" fmla="*/ 1193 h 1193"/>
                <a:gd name="T4" fmla="*/ 1194 w 1194"/>
                <a:gd name="T5" fmla="*/ 0 h 1193"/>
                <a:gd name="T6" fmla="*/ 0 w 1194"/>
                <a:gd name="T7" fmla="*/ 1193 h 1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193">
                  <a:moveTo>
                    <a:pt x="0" y="1193"/>
                  </a:moveTo>
                  <a:lnTo>
                    <a:pt x="1194" y="1193"/>
                  </a:lnTo>
                  <a:lnTo>
                    <a:pt x="1194" y="0"/>
                  </a:lnTo>
                  <a:lnTo>
                    <a:pt x="0" y="11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9" name="Freeform 6"/>
            <p:cNvSpPr>
              <a:spLocks noEditPoints="1"/>
            </p:cNvSpPr>
            <p:nvPr/>
          </p:nvSpPr>
          <p:spPr bwMode="auto">
            <a:xfrm>
              <a:off x="0" y="3175"/>
              <a:ext cx="10248900" cy="6851651"/>
            </a:xfrm>
            <a:custGeom>
              <a:avLst/>
              <a:gdLst>
                <a:gd name="T0" fmla="*/ 3598 w 6456"/>
                <a:gd name="T1" fmla="*/ 3789 h 4316"/>
                <a:gd name="T2" fmla="*/ 3449 w 6456"/>
                <a:gd name="T3" fmla="*/ 3641 h 4316"/>
                <a:gd name="T4" fmla="*/ 4460 w 6456"/>
                <a:gd name="T5" fmla="*/ 2631 h 4316"/>
                <a:gd name="T6" fmla="*/ 4418 w 6456"/>
                <a:gd name="T7" fmla="*/ 2588 h 4316"/>
                <a:gd name="T8" fmla="*/ 3904 w 6456"/>
                <a:gd name="T9" fmla="*/ 3101 h 4316"/>
                <a:gd name="T10" fmla="*/ 3628 w 6456"/>
                <a:gd name="T11" fmla="*/ 2825 h 4316"/>
                <a:gd name="T12" fmla="*/ 6456 w 6456"/>
                <a:gd name="T13" fmla="*/ 0 h 4316"/>
                <a:gd name="T14" fmla="*/ 0 w 6456"/>
                <a:gd name="T15" fmla="*/ 0 h 4316"/>
                <a:gd name="T16" fmla="*/ 0 w 6456"/>
                <a:gd name="T17" fmla="*/ 4316 h 4316"/>
                <a:gd name="T18" fmla="*/ 3070 w 6456"/>
                <a:gd name="T19" fmla="*/ 4316 h 4316"/>
                <a:gd name="T20" fmla="*/ 3598 w 6456"/>
                <a:gd name="T21" fmla="*/ 3789 h 4316"/>
                <a:gd name="T22" fmla="*/ 5949 w 6456"/>
                <a:gd name="T23" fmla="*/ 314 h 4316"/>
                <a:gd name="T24" fmla="*/ 5991 w 6456"/>
                <a:gd name="T25" fmla="*/ 356 h 4316"/>
                <a:gd name="T26" fmla="*/ 4104 w 6456"/>
                <a:gd name="T27" fmla="*/ 2241 h 4316"/>
                <a:gd name="T28" fmla="*/ 4062 w 6456"/>
                <a:gd name="T29" fmla="*/ 2199 h 4316"/>
                <a:gd name="T30" fmla="*/ 5949 w 6456"/>
                <a:gd name="T31" fmla="*/ 314 h 4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56" h="4316">
                  <a:moveTo>
                    <a:pt x="3598" y="3789"/>
                  </a:moveTo>
                  <a:lnTo>
                    <a:pt x="3449" y="3641"/>
                  </a:lnTo>
                  <a:lnTo>
                    <a:pt x="4460" y="2631"/>
                  </a:lnTo>
                  <a:lnTo>
                    <a:pt x="4418" y="2588"/>
                  </a:lnTo>
                  <a:lnTo>
                    <a:pt x="3904" y="3101"/>
                  </a:lnTo>
                  <a:lnTo>
                    <a:pt x="3628" y="2825"/>
                  </a:lnTo>
                  <a:lnTo>
                    <a:pt x="6456" y="0"/>
                  </a:lnTo>
                  <a:lnTo>
                    <a:pt x="0" y="0"/>
                  </a:lnTo>
                  <a:lnTo>
                    <a:pt x="0" y="4316"/>
                  </a:lnTo>
                  <a:lnTo>
                    <a:pt x="3070" y="4316"/>
                  </a:lnTo>
                  <a:lnTo>
                    <a:pt x="3598" y="3789"/>
                  </a:lnTo>
                  <a:close/>
                  <a:moveTo>
                    <a:pt x="5949" y="314"/>
                  </a:moveTo>
                  <a:lnTo>
                    <a:pt x="5991" y="356"/>
                  </a:lnTo>
                  <a:lnTo>
                    <a:pt x="4104" y="2241"/>
                  </a:lnTo>
                  <a:lnTo>
                    <a:pt x="4062" y="2199"/>
                  </a:lnTo>
                  <a:lnTo>
                    <a:pt x="5949" y="3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0" name="Freeform 7"/>
            <p:cNvSpPr>
              <a:spLocks noEditPoints="1"/>
            </p:cNvSpPr>
            <p:nvPr/>
          </p:nvSpPr>
          <p:spPr bwMode="auto">
            <a:xfrm>
              <a:off x="7686675" y="2354263"/>
              <a:ext cx="4505325" cy="4500563"/>
            </a:xfrm>
            <a:custGeom>
              <a:avLst/>
              <a:gdLst>
                <a:gd name="T0" fmla="*/ 953 w 2838"/>
                <a:gd name="T1" fmla="*/ 2835 h 2835"/>
                <a:gd name="T2" fmla="*/ 2396 w 2838"/>
                <a:gd name="T3" fmla="*/ 1393 h 2835"/>
                <a:gd name="T4" fmla="*/ 2699 w 2838"/>
                <a:gd name="T5" fmla="*/ 1696 h 2835"/>
                <a:gd name="T6" fmla="*/ 2838 w 2838"/>
                <a:gd name="T7" fmla="*/ 1557 h 2835"/>
                <a:gd name="T8" fmla="*/ 2838 w 2838"/>
                <a:gd name="T9" fmla="*/ 628 h 2835"/>
                <a:gd name="T10" fmla="*/ 845 w 2838"/>
                <a:gd name="T11" fmla="*/ 2619 h 2835"/>
                <a:gd name="T12" fmla="*/ 613 w 2838"/>
                <a:gd name="T13" fmla="*/ 2388 h 2835"/>
                <a:gd name="T14" fmla="*/ 286 w 2838"/>
                <a:gd name="T15" fmla="*/ 2715 h 2835"/>
                <a:gd name="T16" fmla="*/ 243 w 2838"/>
                <a:gd name="T17" fmla="*/ 2673 h 2835"/>
                <a:gd name="T18" fmla="*/ 2838 w 2838"/>
                <a:gd name="T19" fmla="*/ 81 h 2835"/>
                <a:gd name="T20" fmla="*/ 2838 w 2838"/>
                <a:gd name="T21" fmla="*/ 0 h 2835"/>
                <a:gd name="T22" fmla="*/ 0 w 2838"/>
                <a:gd name="T23" fmla="*/ 2835 h 2835"/>
                <a:gd name="T24" fmla="*/ 953 w 2838"/>
                <a:gd name="T25" fmla="*/ 2835 h 2835"/>
                <a:gd name="T26" fmla="*/ 2578 w 2838"/>
                <a:gd name="T27" fmla="*/ 952 h 2835"/>
                <a:gd name="T28" fmla="*/ 2621 w 2838"/>
                <a:gd name="T29" fmla="*/ 994 h 2835"/>
                <a:gd name="T30" fmla="*/ 1292 w 2838"/>
                <a:gd name="T31" fmla="*/ 2321 h 2835"/>
                <a:gd name="T32" fmla="*/ 1250 w 2838"/>
                <a:gd name="T33" fmla="*/ 2279 h 2835"/>
                <a:gd name="T34" fmla="*/ 2578 w 2838"/>
                <a:gd name="T35" fmla="*/ 952 h 28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838" h="2835">
                  <a:moveTo>
                    <a:pt x="953" y="2835"/>
                  </a:moveTo>
                  <a:lnTo>
                    <a:pt x="2396" y="1393"/>
                  </a:lnTo>
                  <a:lnTo>
                    <a:pt x="2699" y="1696"/>
                  </a:lnTo>
                  <a:lnTo>
                    <a:pt x="2838" y="1557"/>
                  </a:lnTo>
                  <a:lnTo>
                    <a:pt x="2838" y="628"/>
                  </a:lnTo>
                  <a:lnTo>
                    <a:pt x="845" y="2619"/>
                  </a:lnTo>
                  <a:lnTo>
                    <a:pt x="613" y="2388"/>
                  </a:lnTo>
                  <a:lnTo>
                    <a:pt x="286" y="2715"/>
                  </a:lnTo>
                  <a:lnTo>
                    <a:pt x="243" y="2673"/>
                  </a:lnTo>
                  <a:lnTo>
                    <a:pt x="2838" y="81"/>
                  </a:lnTo>
                  <a:lnTo>
                    <a:pt x="2838" y="0"/>
                  </a:lnTo>
                  <a:lnTo>
                    <a:pt x="0" y="2835"/>
                  </a:lnTo>
                  <a:lnTo>
                    <a:pt x="953" y="2835"/>
                  </a:lnTo>
                  <a:close/>
                  <a:moveTo>
                    <a:pt x="2578" y="952"/>
                  </a:moveTo>
                  <a:lnTo>
                    <a:pt x="2621" y="994"/>
                  </a:lnTo>
                  <a:lnTo>
                    <a:pt x="1292" y="2321"/>
                  </a:lnTo>
                  <a:lnTo>
                    <a:pt x="1250" y="2279"/>
                  </a:lnTo>
                  <a:lnTo>
                    <a:pt x="2578" y="9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12" name="Rectangle 11"/>
          <p:cNvSpPr/>
          <p:nvPr/>
        </p:nvSpPr>
        <p:spPr>
          <a:xfrm>
            <a:off x="6432549" y="2711601"/>
            <a:ext cx="780407" cy="2754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 Placeholder 7"/>
          <p:cNvSpPr txBox="1">
            <a:spLocks/>
          </p:cNvSpPr>
          <p:nvPr/>
        </p:nvSpPr>
        <p:spPr>
          <a:xfrm>
            <a:off x="6817774" y="2441105"/>
            <a:ext cx="5030237" cy="2067233"/>
          </a:xfrm>
          <a:prstGeom prst="rect">
            <a:avLst/>
          </a:prstGeom>
          <a:noFill/>
        </p:spPr>
        <p:txBody>
          <a:bodyPr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1" kern="1200" baseline="0">
                <a:solidFill>
                  <a:schemeClr val="accent2"/>
                </a:solidFill>
                <a:latin typeface="Lato" panose="020F050202020403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sz="6000" dirty="0" smtClean="0">
                <a:solidFill>
                  <a:schemeClr val="tx1"/>
                </a:solidFill>
                <a:latin typeface="Montserrat" panose="00000500000000000000" pitchFamily="50" charset="0"/>
                <a:ea typeface="Lato Black" panose="020F0502020204030203" pitchFamily="34" charset="0"/>
                <a:cs typeface="Lato Black" panose="020F0502020204030203" pitchFamily="34" charset="0"/>
              </a:rPr>
              <a:t>Hello </a:t>
            </a:r>
            <a:r>
              <a:rPr lang="en-US" sz="6000" dirty="0" smtClean="0">
                <a:solidFill>
                  <a:schemeClr val="tx1"/>
                </a:solidFill>
                <a:latin typeface="Montserrat" panose="00000500000000000000" pitchFamily="50" charset="0"/>
                <a:ea typeface="Lato Black" panose="020F0502020204030203" pitchFamily="34" charset="0"/>
                <a:cs typeface="Lato Black" panose="020F0502020204030203" pitchFamily="34" charset="0"/>
              </a:rPr>
              <a:t>Airline</a:t>
            </a:r>
            <a:endParaRPr lang="en-GB" sz="6000" dirty="0">
              <a:solidFill>
                <a:schemeClr val="tx1"/>
              </a:solidFill>
              <a:latin typeface="Montserrat" panose="00000500000000000000" pitchFamily="50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28149741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/>
          <p:nvPr/>
        </p:nvSpPr>
        <p:spPr>
          <a:xfrm>
            <a:off x="1073151" y="4864099"/>
            <a:ext cx="2705100" cy="708025"/>
          </a:xfrm>
          <a:custGeom>
            <a:avLst/>
            <a:gdLst>
              <a:gd name="connsiteX0" fmla="*/ 0 w 2705100"/>
              <a:gd name="connsiteY0" fmla="*/ 0 h 704850"/>
              <a:gd name="connsiteX1" fmla="*/ 2705100 w 2705100"/>
              <a:gd name="connsiteY1" fmla="*/ 0 h 704850"/>
              <a:gd name="connsiteX2" fmla="*/ 2705100 w 2705100"/>
              <a:gd name="connsiteY2" fmla="*/ 704850 h 704850"/>
              <a:gd name="connsiteX3" fmla="*/ 0 w 2705100"/>
              <a:gd name="connsiteY3" fmla="*/ 704850 h 704850"/>
              <a:gd name="connsiteX4" fmla="*/ 0 w 2705100"/>
              <a:gd name="connsiteY4" fmla="*/ 0 h 704850"/>
              <a:gd name="connsiteX0" fmla="*/ 266700 w 2705100"/>
              <a:gd name="connsiteY0" fmla="*/ 2381 h 704850"/>
              <a:gd name="connsiteX1" fmla="*/ 2705100 w 2705100"/>
              <a:gd name="connsiteY1" fmla="*/ 0 h 704850"/>
              <a:gd name="connsiteX2" fmla="*/ 2705100 w 2705100"/>
              <a:gd name="connsiteY2" fmla="*/ 704850 h 704850"/>
              <a:gd name="connsiteX3" fmla="*/ 0 w 2705100"/>
              <a:gd name="connsiteY3" fmla="*/ 704850 h 704850"/>
              <a:gd name="connsiteX4" fmla="*/ 266700 w 2705100"/>
              <a:gd name="connsiteY4" fmla="*/ 2381 h 704850"/>
              <a:gd name="connsiteX0" fmla="*/ 261938 w 2705100"/>
              <a:gd name="connsiteY0" fmla="*/ 2381 h 704850"/>
              <a:gd name="connsiteX1" fmla="*/ 2705100 w 2705100"/>
              <a:gd name="connsiteY1" fmla="*/ 0 h 704850"/>
              <a:gd name="connsiteX2" fmla="*/ 2705100 w 2705100"/>
              <a:gd name="connsiteY2" fmla="*/ 704850 h 704850"/>
              <a:gd name="connsiteX3" fmla="*/ 0 w 2705100"/>
              <a:gd name="connsiteY3" fmla="*/ 704850 h 704850"/>
              <a:gd name="connsiteX4" fmla="*/ 261938 w 2705100"/>
              <a:gd name="connsiteY4" fmla="*/ 2381 h 704850"/>
              <a:gd name="connsiteX0" fmla="*/ 259557 w 2705100"/>
              <a:gd name="connsiteY0" fmla="*/ 4762 h 704850"/>
              <a:gd name="connsiteX1" fmla="*/ 2705100 w 2705100"/>
              <a:gd name="connsiteY1" fmla="*/ 0 h 704850"/>
              <a:gd name="connsiteX2" fmla="*/ 2705100 w 2705100"/>
              <a:gd name="connsiteY2" fmla="*/ 704850 h 704850"/>
              <a:gd name="connsiteX3" fmla="*/ 0 w 2705100"/>
              <a:gd name="connsiteY3" fmla="*/ 704850 h 704850"/>
              <a:gd name="connsiteX4" fmla="*/ 259557 w 2705100"/>
              <a:gd name="connsiteY4" fmla="*/ 4762 h 704850"/>
              <a:gd name="connsiteX0" fmla="*/ 259557 w 2705100"/>
              <a:gd name="connsiteY0" fmla="*/ 4762 h 708025"/>
              <a:gd name="connsiteX1" fmla="*/ 2705100 w 2705100"/>
              <a:gd name="connsiteY1" fmla="*/ 0 h 708025"/>
              <a:gd name="connsiteX2" fmla="*/ 2441575 w 2705100"/>
              <a:gd name="connsiteY2" fmla="*/ 708025 h 708025"/>
              <a:gd name="connsiteX3" fmla="*/ 0 w 2705100"/>
              <a:gd name="connsiteY3" fmla="*/ 704850 h 708025"/>
              <a:gd name="connsiteX4" fmla="*/ 259557 w 2705100"/>
              <a:gd name="connsiteY4" fmla="*/ 4762 h 708025"/>
              <a:gd name="connsiteX0" fmla="*/ 259557 w 2705100"/>
              <a:gd name="connsiteY0" fmla="*/ 4762 h 708025"/>
              <a:gd name="connsiteX1" fmla="*/ 2705100 w 2705100"/>
              <a:gd name="connsiteY1" fmla="*/ 0 h 708025"/>
              <a:gd name="connsiteX2" fmla="*/ 2444750 w 2705100"/>
              <a:gd name="connsiteY2" fmla="*/ 708025 h 708025"/>
              <a:gd name="connsiteX3" fmla="*/ 0 w 2705100"/>
              <a:gd name="connsiteY3" fmla="*/ 704850 h 708025"/>
              <a:gd name="connsiteX4" fmla="*/ 259557 w 2705100"/>
              <a:gd name="connsiteY4" fmla="*/ 4762 h 708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05100" h="708025">
                <a:moveTo>
                  <a:pt x="259557" y="4762"/>
                </a:moveTo>
                <a:lnTo>
                  <a:pt x="2705100" y="0"/>
                </a:lnTo>
                <a:lnTo>
                  <a:pt x="2444750" y="708025"/>
                </a:lnTo>
                <a:lnTo>
                  <a:pt x="0" y="704850"/>
                </a:lnTo>
                <a:lnTo>
                  <a:pt x="259557" y="4762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/>
          <p:cNvSpPr txBox="1"/>
          <p:nvPr/>
        </p:nvSpPr>
        <p:spPr>
          <a:xfrm>
            <a:off x="1044576" y="4987278"/>
            <a:ext cx="27622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 smtClean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Начнем</a:t>
            </a:r>
            <a:endParaRPr lang="en-GB" sz="2400" b="1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8" name="Text Placeholder 7"/>
          <p:cNvSpPr txBox="1">
            <a:spLocks/>
          </p:cNvSpPr>
          <p:nvPr/>
        </p:nvSpPr>
        <p:spPr>
          <a:xfrm>
            <a:off x="1058636" y="2796756"/>
            <a:ext cx="4304192" cy="404741"/>
          </a:xfrm>
          <a:prstGeom prst="rect">
            <a:avLst/>
          </a:prstGeom>
          <a:noFill/>
        </p:spPr>
        <p:txBody>
          <a:bodyPr anchor="t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1" kern="1200" baseline="0">
                <a:solidFill>
                  <a:schemeClr val="accent2"/>
                </a:solidFill>
                <a:latin typeface="Lato" panose="020F050202020403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ru-RU" sz="2000" b="0" dirty="0" smtClean="0">
                <a:solidFill>
                  <a:schemeClr val="tx1"/>
                </a:solidFill>
              </a:rPr>
              <a:t>В</a:t>
            </a:r>
            <a:r>
              <a:rPr lang="ru-RU" sz="2000" b="0" dirty="0" smtClean="0">
                <a:solidFill>
                  <a:schemeClr val="tx1"/>
                </a:solidFill>
              </a:rPr>
              <a:t> ходе курсового проекта для предприятия было создано два приложения</a:t>
            </a:r>
            <a:r>
              <a:rPr lang="en-US" sz="2000" b="0" dirty="0" smtClean="0">
                <a:solidFill>
                  <a:schemeClr val="tx1"/>
                </a:solidFill>
              </a:rPr>
              <a:t>: Java, Web</a:t>
            </a:r>
            <a:r>
              <a:rPr lang="ru-RU" sz="2000" b="0" dirty="0" smtClean="0">
                <a:solidFill>
                  <a:schemeClr val="tx1"/>
                </a:solidFill>
              </a:rPr>
              <a:t>.</a:t>
            </a:r>
            <a:endParaRPr lang="en-GB" sz="1050" b="0" spc="300" dirty="0">
              <a:solidFill>
                <a:schemeClr val="tx1"/>
              </a:solidFill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9" name="Text Placeholder 7"/>
          <p:cNvSpPr txBox="1">
            <a:spLocks/>
          </p:cNvSpPr>
          <p:nvPr/>
        </p:nvSpPr>
        <p:spPr>
          <a:xfrm>
            <a:off x="1073151" y="1425165"/>
            <a:ext cx="3956049" cy="404741"/>
          </a:xfrm>
          <a:prstGeom prst="rect">
            <a:avLst/>
          </a:prstGeom>
          <a:noFill/>
        </p:spPr>
        <p:txBody>
          <a:bodyPr anchor="t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1" kern="1200" baseline="0">
                <a:solidFill>
                  <a:schemeClr val="accent2"/>
                </a:solidFill>
                <a:latin typeface="Lato" panose="020F050202020403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sz="3600" dirty="0" smtClean="0">
                <a:solidFill>
                  <a:schemeClr val="tx1"/>
                </a:solidFill>
                <a:latin typeface="Montserrat" panose="00000500000000000000" pitchFamily="50" charset="0"/>
                <a:ea typeface="Lato Black" panose="020F0502020204030203" pitchFamily="34" charset="0"/>
                <a:cs typeface="Lato Black" panose="020F0502020204030203" pitchFamily="34" charset="0"/>
              </a:rPr>
              <a:t>Hello </a:t>
            </a:r>
            <a:r>
              <a:rPr lang="en-US" sz="3600" dirty="0" smtClean="0">
                <a:solidFill>
                  <a:schemeClr val="tx1"/>
                </a:solidFill>
                <a:latin typeface="Montserrat" panose="00000500000000000000" pitchFamily="50" charset="0"/>
                <a:ea typeface="Lato Black" panose="020F0502020204030203" pitchFamily="34" charset="0"/>
                <a:cs typeface="Lato Black" panose="020F0502020204030203" pitchFamily="34" charset="0"/>
              </a:rPr>
              <a:t>Airline</a:t>
            </a:r>
            <a:endParaRPr lang="en-GB" sz="3600" dirty="0" smtClean="0">
              <a:solidFill>
                <a:schemeClr val="tx1"/>
              </a:solidFill>
              <a:latin typeface="Montserrat" panose="00000500000000000000" pitchFamily="50" charset="0"/>
              <a:ea typeface="Lato Black" panose="020F0502020204030203" pitchFamily="34" charset="0"/>
              <a:cs typeface="Lato Black" panose="020F0502020204030203" pitchFamily="34" charset="0"/>
            </a:endParaRPr>
          </a:p>
          <a:p>
            <a:pPr algn="l">
              <a:lnSpc>
                <a:spcPct val="100000"/>
              </a:lnSpc>
            </a:pPr>
            <a:endParaRPr lang="en-GB" sz="3600" dirty="0">
              <a:solidFill>
                <a:schemeClr val="tx1"/>
              </a:solidFill>
              <a:latin typeface="Montserrat" panose="00000500000000000000" pitchFamily="50" charset="0"/>
              <a:ea typeface="Lato Heavy" panose="020F0502020204030203" pitchFamily="34" charset="0"/>
              <a:cs typeface="Lato Heavy" panose="020F0502020204030203" pitchFamily="34" charset="0"/>
            </a:endParaRPr>
          </a:p>
        </p:txBody>
      </p:sp>
      <p:sp>
        <p:nvSpPr>
          <p:cNvPr id="14" name="Isosceles Triangle 13"/>
          <p:cNvSpPr/>
          <p:nvPr/>
        </p:nvSpPr>
        <p:spPr>
          <a:xfrm flipH="1">
            <a:off x="5019941" y="0"/>
            <a:ext cx="1857107" cy="6854780"/>
          </a:xfrm>
          <a:prstGeom prst="triangle">
            <a:avLst>
              <a:gd name="adj" fmla="val 10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086" name="Picture 14" descr="https://i.pinimg.com/originals/41/c3/c7/41c3c7378c5836cdcf570f138b662b87.jpg"/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2" cstate="print"/>
          <a:srcRect l="11955" r="11955"/>
          <a:stretch>
            <a:fillRect/>
          </a:stretch>
        </p:blipFill>
        <p:spPr bwMode="auto">
          <a:xfrm>
            <a:off x="5048250" y="0"/>
            <a:ext cx="7143750" cy="6858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117343524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11615352" y="135726"/>
            <a:ext cx="432256" cy="266871"/>
          </a:xfrm>
          <a:prstGeom prst="rect">
            <a:avLst/>
          </a:prstGeom>
        </p:spPr>
        <p:txBody>
          <a:bodyPr/>
          <a:lstStyle/>
          <a:p>
            <a:fld id="{0BFFEFE7-F74E-4B47-BF2C-F3A5B986320C}" type="slidenum">
              <a:rPr lang="en-GB" smtClean="0"/>
              <a:pPr/>
              <a:t>3</a:t>
            </a:fld>
            <a:endParaRPr lang="en-GB" dirty="0"/>
          </a:p>
        </p:txBody>
      </p:sp>
      <p:grpSp>
        <p:nvGrpSpPr>
          <p:cNvPr id="13" name="Group 12"/>
          <p:cNvGrpSpPr/>
          <p:nvPr/>
        </p:nvGrpSpPr>
        <p:grpSpPr>
          <a:xfrm>
            <a:off x="2427522" y="1044528"/>
            <a:ext cx="2709196" cy="923929"/>
            <a:chOff x="3151422" y="1084180"/>
            <a:chExt cx="2709196" cy="923929"/>
          </a:xfrm>
        </p:grpSpPr>
        <p:sp>
          <p:nvSpPr>
            <p:cNvPr id="8" name="Text Placeholder 7"/>
            <p:cNvSpPr txBox="1">
              <a:spLocks/>
            </p:cNvSpPr>
            <p:nvPr/>
          </p:nvSpPr>
          <p:spPr>
            <a:xfrm>
              <a:off x="3151422" y="1603368"/>
              <a:ext cx="2709196" cy="404741"/>
            </a:xfrm>
            <a:prstGeom prst="rect">
              <a:avLst/>
            </a:prstGeom>
            <a:noFill/>
          </p:spPr>
          <p:txBody>
            <a:bodyPr anchor="t"/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 baseline="0">
                  <a:solidFill>
                    <a:schemeClr val="accent2"/>
                  </a:solidFill>
                  <a:latin typeface="Lato" panose="020F0502020204030203" pitchFamily="34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lnSpc>
                  <a:spcPct val="100000"/>
                </a:lnSpc>
              </a:pPr>
              <a:r>
                <a:rPr lang="en-US" sz="1800" b="0" dirty="0" smtClean="0">
                  <a:solidFill>
                    <a:schemeClr val="tx1"/>
                  </a:solidFill>
                </a:rPr>
                <a:t>Web-</a:t>
              </a:r>
              <a:r>
                <a:rPr lang="ru-RU" sz="1800" b="0" dirty="0" smtClean="0">
                  <a:solidFill>
                    <a:schemeClr val="tx1"/>
                  </a:solidFill>
                </a:rPr>
                <a:t>приложение</a:t>
              </a:r>
              <a:r>
                <a:rPr lang="en-GB" sz="1800" b="0" dirty="0" smtClean="0">
                  <a:solidFill>
                    <a:schemeClr val="tx1"/>
                  </a:solidFill>
                </a:rPr>
                <a:t>.</a:t>
              </a:r>
              <a:endParaRPr lang="en-GB" sz="1200" b="0" spc="300" dirty="0">
                <a:solidFill>
                  <a:schemeClr val="tx1"/>
                </a:solidFill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9" name="Text Placeholder 7"/>
            <p:cNvSpPr txBox="1">
              <a:spLocks/>
            </p:cNvSpPr>
            <p:nvPr/>
          </p:nvSpPr>
          <p:spPr>
            <a:xfrm>
              <a:off x="4384155" y="1084180"/>
              <a:ext cx="1476463" cy="404741"/>
            </a:xfrm>
            <a:prstGeom prst="rect">
              <a:avLst/>
            </a:prstGeom>
            <a:noFill/>
          </p:spPr>
          <p:txBody>
            <a:bodyPr anchor="ctr"/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 baseline="0">
                  <a:solidFill>
                    <a:schemeClr val="accent2"/>
                  </a:solidFill>
                  <a:latin typeface="Lato" panose="020F0502020204030203" pitchFamily="34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lnSpc>
                  <a:spcPct val="100000"/>
                </a:lnSpc>
              </a:pPr>
              <a:r>
                <a:rPr lang="en-GB" sz="4000" dirty="0">
                  <a:solidFill>
                    <a:schemeClr val="accent1"/>
                  </a:solidFill>
                  <a:latin typeface="Montserrat" panose="00000500000000000000" pitchFamily="50" charset="0"/>
                  <a:ea typeface="Lato Black" panose="020F0502020204030203" pitchFamily="34" charset="0"/>
                  <a:cs typeface="Lato Black" panose="020F0502020204030203" pitchFamily="34" charset="0"/>
                </a:rPr>
                <a:t>01</a:t>
              </a:r>
              <a:r>
                <a:rPr lang="en-GB" sz="4000" dirty="0">
                  <a:solidFill>
                    <a:schemeClr val="tx1"/>
                  </a:solidFill>
                  <a:latin typeface="Montserrat" panose="00000500000000000000" pitchFamily="50" charset="0"/>
                  <a:ea typeface="Lato Black" panose="020F0502020204030203" pitchFamily="34" charset="0"/>
                  <a:cs typeface="Lato Black" panose="020F0502020204030203" pitchFamily="34" charset="0"/>
                </a:rPr>
                <a:t> // 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2427522" y="3940128"/>
            <a:ext cx="2709196" cy="923929"/>
            <a:chOff x="2535055" y="4297280"/>
            <a:chExt cx="2709196" cy="923929"/>
          </a:xfrm>
        </p:grpSpPr>
        <p:sp>
          <p:nvSpPr>
            <p:cNvPr id="11" name="Text Placeholder 7"/>
            <p:cNvSpPr txBox="1">
              <a:spLocks/>
            </p:cNvSpPr>
            <p:nvPr/>
          </p:nvSpPr>
          <p:spPr>
            <a:xfrm>
              <a:off x="2535055" y="4816468"/>
              <a:ext cx="2709196" cy="404741"/>
            </a:xfrm>
            <a:prstGeom prst="rect">
              <a:avLst/>
            </a:prstGeom>
            <a:noFill/>
          </p:spPr>
          <p:txBody>
            <a:bodyPr anchor="t"/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 baseline="0">
                  <a:solidFill>
                    <a:schemeClr val="accent2"/>
                  </a:solidFill>
                  <a:latin typeface="Lato" panose="020F0502020204030203" pitchFamily="34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lnSpc>
                  <a:spcPct val="100000"/>
                </a:lnSpc>
              </a:pPr>
              <a:r>
                <a:rPr lang="en-GB" sz="1800" b="0" dirty="0" smtClean="0">
                  <a:solidFill>
                    <a:schemeClr val="tx1"/>
                  </a:solidFill>
                </a:rPr>
                <a:t>Java</a:t>
              </a:r>
              <a:r>
                <a:rPr lang="ru-RU" sz="1800" b="0" dirty="0" smtClean="0">
                  <a:solidFill>
                    <a:schemeClr val="tx1"/>
                  </a:solidFill>
                </a:rPr>
                <a:t>-приложение</a:t>
              </a:r>
              <a:r>
                <a:rPr lang="en-GB" sz="1800" b="0" dirty="0" smtClean="0">
                  <a:solidFill>
                    <a:schemeClr val="tx1"/>
                  </a:solidFill>
                </a:rPr>
                <a:t>.</a:t>
              </a:r>
              <a:endParaRPr lang="en-GB" sz="1200" b="0" spc="300" dirty="0">
                <a:solidFill>
                  <a:schemeClr val="tx1"/>
                </a:solidFill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12" name="Text Placeholder 7"/>
            <p:cNvSpPr txBox="1">
              <a:spLocks/>
            </p:cNvSpPr>
            <p:nvPr/>
          </p:nvSpPr>
          <p:spPr>
            <a:xfrm>
              <a:off x="3767788" y="4297280"/>
              <a:ext cx="1476463" cy="404741"/>
            </a:xfrm>
            <a:prstGeom prst="rect">
              <a:avLst/>
            </a:prstGeom>
            <a:noFill/>
          </p:spPr>
          <p:txBody>
            <a:bodyPr anchor="ctr"/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 baseline="0">
                  <a:solidFill>
                    <a:schemeClr val="accent2"/>
                  </a:solidFill>
                  <a:latin typeface="Lato" panose="020F0502020204030203" pitchFamily="34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lnSpc>
                  <a:spcPct val="100000"/>
                </a:lnSpc>
              </a:pPr>
              <a:r>
                <a:rPr lang="en-GB" sz="4000" dirty="0">
                  <a:latin typeface="Montserrat" panose="00000500000000000000" pitchFamily="50" charset="0"/>
                  <a:ea typeface="Lato Black" panose="020F0502020204030203" pitchFamily="34" charset="0"/>
                  <a:cs typeface="Lato Black" panose="020F0502020204030203" pitchFamily="34" charset="0"/>
                </a:rPr>
                <a:t>02 </a:t>
              </a:r>
              <a:r>
                <a:rPr lang="en-GB" sz="4000" dirty="0">
                  <a:solidFill>
                    <a:schemeClr val="tx1"/>
                  </a:solidFill>
                  <a:latin typeface="Montserrat" panose="00000500000000000000" pitchFamily="50" charset="0"/>
                  <a:ea typeface="Lato Black" panose="020F0502020204030203" pitchFamily="34" charset="0"/>
                  <a:cs typeface="Lato Black" panose="020F0502020204030203" pitchFamily="34" charset="0"/>
                </a:rPr>
                <a:t>// </a:t>
              </a:r>
            </a:p>
          </p:txBody>
        </p:sp>
      </p:grpSp>
      <p:pic>
        <p:nvPicPr>
          <p:cNvPr id="2052" name="Picture 4"/>
          <p:cNvPicPr>
            <a:picLocks noGrp="1" noChangeAspect="1" noChangeArrowheads="1"/>
          </p:cNvPicPr>
          <p:nvPr>
            <p:ph type="pic" sz="quarter" idx="14"/>
          </p:nvPr>
        </p:nvPicPr>
        <p:blipFill>
          <a:blip r:embed="rId2" cstate="print"/>
          <a:srcRect l="4445" t="570" r="4445" b="2353"/>
          <a:stretch>
            <a:fillRect/>
          </a:stretch>
        </p:blipFill>
        <p:spPr bwMode="auto">
          <a:xfrm>
            <a:off x="5921832" y="3860800"/>
            <a:ext cx="5021263" cy="23948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6" name="Picture 8"/>
          <p:cNvPicPr>
            <a:picLocks noGrp="1" noChangeAspect="1" noChangeArrowheads="1"/>
          </p:cNvPicPr>
          <p:nvPr>
            <p:ph type="pic" sz="quarter" idx="13"/>
          </p:nvPr>
        </p:nvPicPr>
        <p:blipFill>
          <a:blip r:embed="rId3" cstate="print"/>
          <a:stretch>
            <a:fillRect/>
          </a:stretch>
        </p:blipFill>
        <p:spPr bwMode="auto">
          <a:xfrm>
            <a:off x="5939535" y="943410"/>
            <a:ext cx="4960696" cy="265681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xmlns="" val="164387114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 rot="10800000">
            <a:off x="6172199" y="-660400"/>
            <a:ext cx="6879160" cy="6337300"/>
            <a:chOff x="1660525" y="-654050"/>
            <a:chExt cx="8867775" cy="8169275"/>
          </a:xfrm>
          <a:solidFill>
            <a:schemeClr val="accent1"/>
          </a:solidFill>
        </p:grpSpPr>
        <p:sp>
          <p:nvSpPr>
            <p:cNvPr id="9" name="Freeform 5"/>
            <p:cNvSpPr>
              <a:spLocks/>
            </p:cNvSpPr>
            <p:nvPr/>
          </p:nvSpPr>
          <p:spPr bwMode="auto">
            <a:xfrm>
              <a:off x="4633912" y="2311399"/>
              <a:ext cx="4046539" cy="4041776"/>
            </a:xfrm>
            <a:custGeom>
              <a:avLst/>
              <a:gdLst>
                <a:gd name="T0" fmla="*/ 0 w 2549"/>
                <a:gd name="T1" fmla="*/ 2467 h 2546"/>
                <a:gd name="T2" fmla="*/ 79 w 2549"/>
                <a:gd name="T3" fmla="*/ 2546 h 2546"/>
                <a:gd name="T4" fmla="*/ 2549 w 2549"/>
                <a:gd name="T5" fmla="*/ 79 h 2546"/>
                <a:gd name="T6" fmla="*/ 2470 w 2549"/>
                <a:gd name="T7" fmla="*/ 0 h 2546"/>
                <a:gd name="T8" fmla="*/ 0 w 2549"/>
                <a:gd name="T9" fmla="*/ 2467 h 25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49" h="2546">
                  <a:moveTo>
                    <a:pt x="0" y="2467"/>
                  </a:moveTo>
                  <a:lnTo>
                    <a:pt x="79" y="2546"/>
                  </a:lnTo>
                  <a:lnTo>
                    <a:pt x="2549" y="79"/>
                  </a:lnTo>
                  <a:lnTo>
                    <a:pt x="2470" y="0"/>
                  </a:lnTo>
                  <a:lnTo>
                    <a:pt x="0" y="246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13" name="Freeform 6"/>
            <p:cNvSpPr>
              <a:spLocks/>
            </p:cNvSpPr>
            <p:nvPr/>
          </p:nvSpPr>
          <p:spPr bwMode="auto">
            <a:xfrm>
              <a:off x="1660525" y="-654050"/>
              <a:ext cx="8867775" cy="8169275"/>
            </a:xfrm>
            <a:custGeom>
              <a:avLst/>
              <a:gdLst>
                <a:gd name="T0" fmla="*/ 5586 w 5586"/>
                <a:gd name="T1" fmla="*/ 509 h 5146"/>
                <a:gd name="T2" fmla="*/ 5155 w 5586"/>
                <a:gd name="T3" fmla="*/ 79 h 5146"/>
                <a:gd name="T4" fmla="*/ 5076 w 5586"/>
                <a:gd name="T5" fmla="*/ 0 h 5146"/>
                <a:gd name="T6" fmla="*/ 0 w 5586"/>
                <a:gd name="T7" fmla="*/ 5067 h 5146"/>
                <a:gd name="T8" fmla="*/ 79 w 5586"/>
                <a:gd name="T9" fmla="*/ 5146 h 5146"/>
                <a:gd name="T10" fmla="*/ 688 w 5586"/>
                <a:gd name="T11" fmla="*/ 4538 h 5146"/>
                <a:gd name="T12" fmla="*/ 1119 w 5586"/>
                <a:gd name="T13" fmla="*/ 4968 h 5146"/>
                <a:gd name="T14" fmla="*/ 5586 w 5586"/>
                <a:gd name="T15" fmla="*/ 509 h 5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586" h="5146">
                  <a:moveTo>
                    <a:pt x="5586" y="509"/>
                  </a:moveTo>
                  <a:lnTo>
                    <a:pt x="5155" y="79"/>
                  </a:lnTo>
                  <a:lnTo>
                    <a:pt x="5076" y="0"/>
                  </a:lnTo>
                  <a:lnTo>
                    <a:pt x="0" y="5067"/>
                  </a:lnTo>
                  <a:lnTo>
                    <a:pt x="79" y="5146"/>
                  </a:lnTo>
                  <a:lnTo>
                    <a:pt x="688" y="4538"/>
                  </a:lnTo>
                  <a:lnTo>
                    <a:pt x="1119" y="4968"/>
                  </a:lnTo>
                  <a:lnTo>
                    <a:pt x="5586" y="50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>
          <a:xfrm>
            <a:off x="11615352" y="135726"/>
            <a:ext cx="432256" cy="266871"/>
          </a:xfrm>
          <a:prstGeom prst="rect">
            <a:avLst/>
          </a:prstGeom>
        </p:spPr>
        <p:txBody>
          <a:bodyPr/>
          <a:lstStyle/>
          <a:p>
            <a:fld id="{0BFFEFE7-F74E-4B47-BF2C-F3A5B986320C}" type="slidenum">
              <a:rPr lang="en-GB" smtClean="0"/>
              <a:pPr/>
              <a:t>4</a:t>
            </a:fld>
            <a:endParaRPr lang="en-GB" dirty="0"/>
          </a:p>
        </p:txBody>
      </p:sp>
      <p:sp>
        <p:nvSpPr>
          <p:cNvPr id="6" name="Text Placeholder 7"/>
          <p:cNvSpPr txBox="1">
            <a:spLocks/>
          </p:cNvSpPr>
          <p:nvPr/>
        </p:nvSpPr>
        <p:spPr>
          <a:xfrm>
            <a:off x="1039275" y="3429000"/>
            <a:ext cx="4304192" cy="404741"/>
          </a:xfrm>
          <a:prstGeom prst="rect">
            <a:avLst/>
          </a:prstGeom>
          <a:noFill/>
        </p:spPr>
        <p:txBody>
          <a:bodyPr anchor="t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1" kern="1200" baseline="0">
                <a:solidFill>
                  <a:schemeClr val="accent2"/>
                </a:solidFill>
                <a:latin typeface="Lato" panose="020F050202020403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ru-RU" sz="2000" b="0" dirty="0" smtClean="0">
                <a:solidFill>
                  <a:schemeClr val="tx1"/>
                </a:solidFill>
              </a:rPr>
              <a:t>Регистрация.</a:t>
            </a:r>
          </a:p>
          <a:p>
            <a:pPr algn="l">
              <a:lnSpc>
                <a:spcPct val="100000"/>
              </a:lnSpc>
            </a:pPr>
            <a:r>
              <a:rPr lang="ru-RU" sz="2000" b="0" dirty="0" smtClean="0">
                <a:solidFill>
                  <a:schemeClr val="tx1"/>
                </a:solidFill>
              </a:rPr>
              <a:t>Перед входом в приложение необходимо создать </a:t>
            </a:r>
            <a:r>
              <a:rPr lang="ru-RU" sz="2000" b="0" dirty="0" err="1" smtClean="0">
                <a:solidFill>
                  <a:schemeClr val="tx1"/>
                </a:solidFill>
              </a:rPr>
              <a:t>аккаунт</a:t>
            </a:r>
            <a:r>
              <a:rPr lang="ru-RU" sz="2000" b="0" dirty="0" smtClean="0">
                <a:solidFill>
                  <a:schemeClr val="tx1"/>
                </a:solidFill>
              </a:rPr>
              <a:t>.</a:t>
            </a:r>
          </a:p>
          <a:p>
            <a:pPr algn="l">
              <a:lnSpc>
                <a:spcPct val="100000"/>
              </a:lnSpc>
            </a:pPr>
            <a:r>
              <a:rPr lang="ru-RU" sz="2000" b="0" dirty="0" smtClean="0">
                <a:solidFill>
                  <a:schemeClr val="tx1"/>
                </a:solidFill>
              </a:rPr>
              <a:t>При регистрации предусмотрена двухэтапная </a:t>
            </a:r>
            <a:r>
              <a:rPr lang="ru-RU" sz="2000" b="0" dirty="0" err="1" smtClean="0">
                <a:solidFill>
                  <a:schemeClr val="tx1"/>
                </a:solidFill>
              </a:rPr>
              <a:t>аунтификация</a:t>
            </a:r>
            <a:r>
              <a:rPr lang="ru-RU" sz="2000" b="0" dirty="0" smtClean="0">
                <a:solidFill>
                  <a:schemeClr val="tx1"/>
                </a:solidFill>
              </a:rPr>
              <a:t>. </a:t>
            </a:r>
          </a:p>
          <a:p>
            <a:pPr algn="l">
              <a:lnSpc>
                <a:spcPct val="100000"/>
              </a:lnSpc>
            </a:pPr>
            <a:r>
              <a:rPr lang="ru-RU" sz="2000" b="0" dirty="0" smtClean="0">
                <a:solidFill>
                  <a:schemeClr val="tx1"/>
                </a:solidFill>
              </a:rPr>
              <a:t>Код высылается на электронную почту.</a:t>
            </a:r>
            <a:endParaRPr lang="en-GB" sz="1400" b="0" spc="300" dirty="0">
              <a:solidFill>
                <a:schemeClr val="tx1"/>
              </a:solidFill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7" name="Text Placeholder 7"/>
          <p:cNvSpPr txBox="1">
            <a:spLocks/>
          </p:cNvSpPr>
          <p:nvPr/>
        </p:nvSpPr>
        <p:spPr>
          <a:xfrm>
            <a:off x="1039275" y="1404017"/>
            <a:ext cx="5132924" cy="404741"/>
          </a:xfrm>
          <a:prstGeom prst="rect">
            <a:avLst/>
          </a:prstGeom>
          <a:noFill/>
        </p:spPr>
        <p:txBody>
          <a:bodyPr anchor="t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1" kern="1200" baseline="0">
                <a:solidFill>
                  <a:schemeClr val="accent2"/>
                </a:solidFill>
                <a:latin typeface="Lato" panose="020F050202020403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sz="4000" dirty="0" smtClean="0">
                <a:solidFill>
                  <a:schemeClr val="tx1"/>
                </a:solidFill>
                <a:latin typeface="Montserrat" panose="00000500000000000000" pitchFamily="50" charset="0"/>
                <a:ea typeface="Lato Heavy" panose="020F0502020204030203" pitchFamily="34" charset="0"/>
                <a:cs typeface="Lato Heavy" panose="020F0502020204030203" pitchFamily="34" charset="0"/>
              </a:rPr>
              <a:t>Java-</a:t>
            </a:r>
            <a:r>
              <a:rPr lang="ru-RU" sz="4000" dirty="0" smtClean="0">
                <a:solidFill>
                  <a:schemeClr val="tx1"/>
                </a:solidFill>
                <a:latin typeface="Montserrat" panose="00000500000000000000" pitchFamily="50" charset="0"/>
                <a:ea typeface="Lato Heavy" panose="020F0502020204030203" pitchFamily="34" charset="0"/>
                <a:cs typeface="Lato Heavy" panose="020F0502020204030203" pitchFamily="34" charset="0"/>
              </a:rPr>
              <a:t>приложение</a:t>
            </a:r>
            <a:endParaRPr lang="en-GB" sz="4000" dirty="0">
              <a:solidFill>
                <a:schemeClr val="tx1"/>
              </a:solidFill>
              <a:latin typeface="Montserrat" panose="00000500000000000000" pitchFamily="50" charset="0"/>
              <a:ea typeface="Lato Heavy" panose="020F0502020204030203" pitchFamily="34" charset="0"/>
              <a:cs typeface="Lato Heavy" panose="020F0502020204030203" pitchFamily="34" charset="0"/>
            </a:endParaRPr>
          </a:p>
        </p:txBody>
      </p:sp>
      <p:sp>
        <p:nvSpPr>
          <p:cNvPr id="20" name="Freeform 5"/>
          <p:cNvSpPr>
            <a:spLocks/>
          </p:cNvSpPr>
          <p:nvPr/>
        </p:nvSpPr>
        <p:spPr bwMode="auto">
          <a:xfrm rot="10800000">
            <a:off x="7085501" y="3981449"/>
            <a:ext cx="3139095" cy="3135400"/>
          </a:xfrm>
          <a:custGeom>
            <a:avLst/>
            <a:gdLst>
              <a:gd name="T0" fmla="*/ 0 w 2549"/>
              <a:gd name="T1" fmla="*/ 2467 h 2546"/>
              <a:gd name="T2" fmla="*/ 79 w 2549"/>
              <a:gd name="T3" fmla="*/ 2546 h 2546"/>
              <a:gd name="T4" fmla="*/ 2549 w 2549"/>
              <a:gd name="T5" fmla="*/ 79 h 2546"/>
              <a:gd name="T6" fmla="*/ 2470 w 2549"/>
              <a:gd name="T7" fmla="*/ 0 h 2546"/>
              <a:gd name="T8" fmla="*/ 0 w 2549"/>
              <a:gd name="T9" fmla="*/ 2467 h 2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9" h="2546">
                <a:moveTo>
                  <a:pt x="0" y="2467"/>
                </a:moveTo>
                <a:lnTo>
                  <a:pt x="79" y="2546"/>
                </a:lnTo>
                <a:lnTo>
                  <a:pt x="2549" y="79"/>
                </a:lnTo>
                <a:lnTo>
                  <a:pt x="2470" y="0"/>
                </a:lnTo>
                <a:lnTo>
                  <a:pt x="0" y="246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1036" name="Picture 12"/>
          <p:cNvPicPr>
            <a:picLocks noGrp="1" noChangeAspect="1" noChangeArrowheads="1"/>
          </p:cNvPicPr>
          <p:nvPr>
            <p:ph type="pic" sz="quarter" idx="12"/>
          </p:nvPr>
        </p:nvPicPr>
        <p:blipFill>
          <a:blip r:embed="rId2" cstate="print"/>
          <a:srcRect r="738"/>
          <a:stretch>
            <a:fillRect/>
          </a:stretch>
        </p:blipFill>
        <p:spPr bwMode="auto">
          <a:xfrm>
            <a:off x="7169378" y="1379911"/>
            <a:ext cx="3905022" cy="45972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xmlns="" val="116815235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8" name="Picture 4"/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2" cstate="print"/>
          <a:srcRect l="19321" r="19321"/>
          <a:stretch>
            <a:fillRect/>
          </a:stretch>
        </p:blipFill>
        <p:spPr bwMode="auto">
          <a:xfrm>
            <a:off x="5310642" y="0"/>
            <a:ext cx="6061075" cy="6094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760200" y="134938"/>
            <a:ext cx="431800" cy="268287"/>
          </a:xfrm>
          <a:prstGeom prst="rect">
            <a:avLst/>
          </a:prstGeom>
        </p:spPr>
        <p:txBody>
          <a:bodyPr/>
          <a:lstStyle/>
          <a:p>
            <a:fld id="{0BFFEFE7-F74E-4B47-BF2C-F3A5B986320C}" type="slidenum">
              <a:rPr lang="en-GB" smtClean="0"/>
              <a:pPr/>
              <a:t>5</a:t>
            </a:fld>
            <a:endParaRPr lang="en-GB" dirty="0"/>
          </a:p>
        </p:txBody>
      </p:sp>
      <p:sp>
        <p:nvSpPr>
          <p:cNvPr id="9" name="Rectangle 8"/>
          <p:cNvSpPr/>
          <p:nvPr/>
        </p:nvSpPr>
        <p:spPr>
          <a:xfrm>
            <a:off x="1658317" y="3239909"/>
            <a:ext cx="1096789" cy="27393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 Placeholder 7"/>
          <p:cNvSpPr txBox="1">
            <a:spLocks/>
          </p:cNvSpPr>
          <p:nvPr/>
        </p:nvSpPr>
        <p:spPr>
          <a:xfrm>
            <a:off x="709191" y="1896727"/>
            <a:ext cx="4173227" cy="404741"/>
          </a:xfrm>
          <a:prstGeom prst="rect">
            <a:avLst/>
          </a:prstGeom>
          <a:noFill/>
        </p:spPr>
        <p:txBody>
          <a:bodyPr anchor="t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1" kern="1200" baseline="0">
                <a:solidFill>
                  <a:schemeClr val="accent2"/>
                </a:solidFill>
                <a:latin typeface="Lato" panose="020F050202020403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ru-RU" sz="4000" dirty="0" smtClean="0">
                <a:solidFill>
                  <a:schemeClr val="tx1"/>
                </a:solidFill>
                <a:latin typeface="Montserrat" panose="00000500000000000000" pitchFamily="50" charset="0"/>
                <a:ea typeface="Lato Black" panose="020F0502020204030203" pitchFamily="34" charset="0"/>
                <a:cs typeface="Lato Black" panose="020F0502020204030203" pitchFamily="34" charset="0"/>
              </a:rPr>
              <a:t>Войдите</a:t>
            </a:r>
            <a:endParaRPr lang="en-GB" sz="4000" dirty="0">
              <a:solidFill>
                <a:schemeClr val="tx1"/>
              </a:solidFill>
              <a:latin typeface="Montserrat" panose="00000500000000000000" pitchFamily="50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6" name="Text Placeholder 7"/>
          <p:cNvSpPr txBox="1">
            <a:spLocks/>
          </p:cNvSpPr>
          <p:nvPr/>
        </p:nvSpPr>
        <p:spPr>
          <a:xfrm>
            <a:off x="709192" y="3778065"/>
            <a:ext cx="4304192" cy="404741"/>
          </a:xfrm>
          <a:prstGeom prst="rect">
            <a:avLst/>
          </a:prstGeom>
          <a:noFill/>
        </p:spPr>
        <p:txBody>
          <a:bodyPr anchor="t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1" kern="1200" baseline="0">
                <a:solidFill>
                  <a:schemeClr val="accent2"/>
                </a:solidFill>
                <a:latin typeface="Lato" panose="020F050202020403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ru-RU" sz="2000" b="0" dirty="0" smtClean="0">
                <a:solidFill>
                  <a:schemeClr val="tx1"/>
                </a:solidFill>
              </a:rPr>
              <a:t>Авторизация. </a:t>
            </a:r>
          </a:p>
          <a:p>
            <a:pPr algn="l">
              <a:lnSpc>
                <a:spcPct val="100000"/>
              </a:lnSpc>
            </a:pPr>
            <a:r>
              <a:rPr lang="ru-RU" sz="2000" b="0" dirty="0" smtClean="0">
                <a:solidFill>
                  <a:schemeClr val="tx1"/>
                </a:solidFill>
              </a:rPr>
              <a:t>При вводе данных несуществующего пользователя выведется ошибка.</a:t>
            </a:r>
            <a:endParaRPr lang="en-GB" sz="1400" b="0" spc="300" dirty="0">
              <a:solidFill>
                <a:schemeClr val="tx1"/>
              </a:solidFill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1" name="Freeform 15"/>
          <p:cNvSpPr>
            <a:spLocks noEditPoints="1"/>
          </p:cNvSpPr>
          <p:nvPr/>
        </p:nvSpPr>
        <p:spPr bwMode="auto">
          <a:xfrm>
            <a:off x="5048518" y="1"/>
            <a:ext cx="7138334" cy="6858000"/>
          </a:xfrm>
          <a:custGeom>
            <a:avLst/>
            <a:gdLst>
              <a:gd name="T0" fmla="*/ 0 w 8166"/>
              <a:gd name="T1" fmla="*/ 0 h 8108"/>
              <a:gd name="T2" fmla="*/ 0 w 8166"/>
              <a:gd name="T3" fmla="*/ 8108 h 8108"/>
              <a:gd name="T4" fmla="*/ 8166 w 8166"/>
              <a:gd name="T5" fmla="*/ 8108 h 8108"/>
              <a:gd name="T6" fmla="*/ 8166 w 8166"/>
              <a:gd name="T7" fmla="*/ 0 h 8108"/>
              <a:gd name="T8" fmla="*/ 0 w 8166"/>
              <a:gd name="T9" fmla="*/ 0 h 8108"/>
              <a:gd name="T10" fmla="*/ 3357 w 8166"/>
              <a:gd name="T11" fmla="*/ 1115 h 8108"/>
              <a:gd name="T12" fmla="*/ 3441 w 8166"/>
              <a:gd name="T13" fmla="*/ 1197 h 8108"/>
              <a:gd name="T14" fmla="*/ 803 w 8166"/>
              <a:gd name="T15" fmla="*/ 3833 h 8108"/>
              <a:gd name="T16" fmla="*/ 718 w 8166"/>
              <a:gd name="T17" fmla="*/ 3750 h 8108"/>
              <a:gd name="T18" fmla="*/ 3357 w 8166"/>
              <a:gd name="T19" fmla="*/ 1115 h 8108"/>
              <a:gd name="T20" fmla="*/ 2913 w 8166"/>
              <a:gd name="T21" fmla="*/ 6935 h 8108"/>
              <a:gd name="T22" fmla="*/ 3037 w 8166"/>
              <a:gd name="T23" fmla="*/ 6811 h 8108"/>
              <a:gd name="T24" fmla="*/ 2744 w 8166"/>
              <a:gd name="T25" fmla="*/ 6518 h 8108"/>
              <a:gd name="T26" fmla="*/ 2513 w 8166"/>
              <a:gd name="T27" fmla="*/ 6751 h 8108"/>
              <a:gd name="T28" fmla="*/ 2428 w 8166"/>
              <a:gd name="T29" fmla="*/ 6667 h 8108"/>
              <a:gd name="T30" fmla="*/ 2661 w 8166"/>
              <a:gd name="T31" fmla="*/ 6434 h 8108"/>
              <a:gd name="T32" fmla="*/ 2577 w 8166"/>
              <a:gd name="T33" fmla="*/ 6351 h 8108"/>
              <a:gd name="T34" fmla="*/ 1797 w 8166"/>
              <a:gd name="T35" fmla="*/ 7130 h 8108"/>
              <a:gd name="T36" fmla="*/ 1079 w 8166"/>
              <a:gd name="T37" fmla="*/ 6413 h 8108"/>
              <a:gd name="T38" fmla="*/ 1966 w 8166"/>
              <a:gd name="T39" fmla="*/ 5527 h 8108"/>
              <a:gd name="T40" fmla="*/ 1160 w 8166"/>
              <a:gd name="T41" fmla="*/ 4722 h 8108"/>
              <a:gd name="T42" fmla="*/ 893 w 8166"/>
              <a:gd name="T43" fmla="*/ 4989 h 8108"/>
              <a:gd name="T44" fmla="*/ 322 w 8166"/>
              <a:gd name="T45" fmla="*/ 4420 h 8108"/>
              <a:gd name="T46" fmla="*/ 3107 w 8166"/>
              <a:gd name="T47" fmla="*/ 1638 h 8108"/>
              <a:gd name="T48" fmla="*/ 3407 w 8166"/>
              <a:gd name="T49" fmla="*/ 1939 h 8108"/>
              <a:gd name="T50" fmla="*/ 4633 w 8166"/>
              <a:gd name="T51" fmla="*/ 713 h 8108"/>
              <a:gd name="T52" fmla="*/ 5888 w 8166"/>
              <a:gd name="T53" fmla="*/ 1965 h 8108"/>
              <a:gd name="T54" fmla="*/ 6585 w 8166"/>
              <a:gd name="T55" fmla="*/ 1269 h 8108"/>
              <a:gd name="T56" fmla="*/ 6670 w 8166"/>
              <a:gd name="T57" fmla="*/ 1351 h 8108"/>
              <a:gd name="T58" fmla="*/ 5249 w 8166"/>
              <a:gd name="T59" fmla="*/ 2772 h 8108"/>
              <a:gd name="T60" fmla="*/ 5683 w 8166"/>
              <a:gd name="T61" fmla="*/ 3206 h 8108"/>
              <a:gd name="T62" fmla="*/ 6599 w 8166"/>
              <a:gd name="T63" fmla="*/ 2292 h 8108"/>
              <a:gd name="T64" fmla="*/ 7256 w 8166"/>
              <a:gd name="T65" fmla="*/ 2949 h 8108"/>
              <a:gd name="T66" fmla="*/ 6599 w 8166"/>
              <a:gd name="T67" fmla="*/ 3605 h 8108"/>
              <a:gd name="T68" fmla="*/ 6882 w 8166"/>
              <a:gd name="T69" fmla="*/ 3889 h 8108"/>
              <a:gd name="T70" fmla="*/ 3372 w 8166"/>
              <a:gd name="T71" fmla="*/ 7395 h 8108"/>
              <a:gd name="T72" fmla="*/ 2913 w 8166"/>
              <a:gd name="T73" fmla="*/ 6935 h 8108"/>
              <a:gd name="T74" fmla="*/ 4120 w 8166"/>
              <a:gd name="T75" fmla="*/ 6997 h 8108"/>
              <a:gd name="T76" fmla="*/ 4046 w 8166"/>
              <a:gd name="T77" fmla="*/ 6926 h 8108"/>
              <a:gd name="T78" fmla="*/ 7773 w 8166"/>
              <a:gd name="T79" fmla="*/ 3206 h 8108"/>
              <a:gd name="T80" fmla="*/ 7845 w 8166"/>
              <a:gd name="T81" fmla="*/ 3277 h 8108"/>
              <a:gd name="T82" fmla="*/ 4120 w 8166"/>
              <a:gd name="T83" fmla="*/ 6997 h 81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8166" h="8108">
                <a:moveTo>
                  <a:pt x="0" y="0"/>
                </a:moveTo>
                <a:lnTo>
                  <a:pt x="0" y="8108"/>
                </a:lnTo>
                <a:lnTo>
                  <a:pt x="8166" y="8108"/>
                </a:lnTo>
                <a:lnTo>
                  <a:pt x="8166" y="0"/>
                </a:lnTo>
                <a:lnTo>
                  <a:pt x="0" y="0"/>
                </a:lnTo>
                <a:close/>
                <a:moveTo>
                  <a:pt x="3357" y="1115"/>
                </a:moveTo>
                <a:lnTo>
                  <a:pt x="3441" y="1197"/>
                </a:lnTo>
                <a:lnTo>
                  <a:pt x="803" y="3833"/>
                </a:lnTo>
                <a:lnTo>
                  <a:pt x="718" y="3750"/>
                </a:lnTo>
                <a:lnTo>
                  <a:pt x="3357" y="1115"/>
                </a:lnTo>
                <a:close/>
                <a:moveTo>
                  <a:pt x="2913" y="6935"/>
                </a:moveTo>
                <a:lnTo>
                  <a:pt x="3037" y="6811"/>
                </a:lnTo>
                <a:lnTo>
                  <a:pt x="2744" y="6518"/>
                </a:lnTo>
                <a:lnTo>
                  <a:pt x="2513" y="6751"/>
                </a:lnTo>
                <a:lnTo>
                  <a:pt x="2428" y="6667"/>
                </a:lnTo>
                <a:lnTo>
                  <a:pt x="2661" y="6434"/>
                </a:lnTo>
                <a:lnTo>
                  <a:pt x="2577" y="6351"/>
                </a:lnTo>
                <a:lnTo>
                  <a:pt x="1797" y="7130"/>
                </a:lnTo>
                <a:lnTo>
                  <a:pt x="1079" y="6413"/>
                </a:lnTo>
                <a:lnTo>
                  <a:pt x="1966" y="5527"/>
                </a:lnTo>
                <a:lnTo>
                  <a:pt x="1160" y="4722"/>
                </a:lnTo>
                <a:lnTo>
                  <a:pt x="893" y="4989"/>
                </a:lnTo>
                <a:lnTo>
                  <a:pt x="322" y="4420"/>
                </a:lnTo>
                <a:lnTo>
                  <a:pt x="3107" y="1638"/>
                </a:lnTo>
                <a:lnTo>
                  <a:pt x="3407" y="1939"/>
                </a:lnTo>
                <a:lnTo>
                  <a:pt x="4633" y="713"/>
                </a:lnTo>
                <a:lnTo>
                  <a:pt x="5888" y="1965"/>
                </a:lnTo>
                <a:lnTo>
                  <a:pt x="6585" y="1269"/>
                </a:lnTo>
                <a:lnTo>
                  <a:pt x="6670" y="1351"/>
                </a:lnTo>
                <a:lnTo>
                  <a:pt x="5249" y="2772"/>
                </a:lnTo>
                <a:lnTo>
                  <a:pt x="5683" y="3206"/>
                </a:lnTo>
                <a:lnTo>
                  <a:pt x="6599" y="2292"/>
                </a:lnTo>
                <a:lnTo>
                  <a:pt x="7256" y="2949"/>
                </a:lnTo>
                <a:lnTo>
                  <a:pt x="6599" y="3605"/>
                </a:lnTo>
                <a:lnTo>
                  <a:pt x="6882" y="3889"/>
                </a:lnTo>
                <a:lnTo>
                  <a:pt x="3372" y="7395"/>
                </a:lnTo>
                <a:lnTo>
                  <a:pt x="2913" y="6935"/>
                </a:lnTo>
                <a:close/>
                <a:moveTo>
                  <a:pt x="4120" y="6997"/>
                </a:moveTo>
                <a:lnTo>
                  <a:pt x="4046" y="6926"/>
                </a:lnTo>
                <a:lnTo>
                  <a:pt x="7773" y="3206"/>
                </a:lnTo>
                <a:lnTo>
                  <a:pt x="7845" y="3277"/>
                </a:lnTo>
                <a:lnTo>
                  <a:pt x="4120" y="699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  <p:sp>
        <p:nvSpPr>
          <p:cNvPr id="8" name="Freeform 11"/>
          <p:cNvSpPr>
            <a:spLocks/>
          </p:cNvSpPr>
          <p:nvPr/>
        </p:nvSpPr>
        <p:spPr bwMode="auto">
          <a:xfrm rot="10619428">
            <a:off x="9807328" y="2746706"/>
            <a:ext cx="2710938" cy="2583898"/>
          </a:xfrm>
          <a:custGeom>
            <a:avLst/>
            <a:gdLst>
              <a:gd name="T0" fmla="*/ 4760 w 4844"/>
              <a:gd name="T1" fmla="*/ 0 h 4617"/>
              <a:gd name="T2" fmla="*/ 1537 w 4844"/>
              <a:gd name="T3" fmla="*/ 2964 h 4617"/>
              <a:gd name="T4" fmla="*/ 1537 w 4844"/>
              <a:gd name="T5" fmla="*/ 2964 h 4617"/>
              <a:gd name="T6" fmla="*/ 0 w 4844"/>
              <a:gd name="T7" fmla="*/ 4375 h 4617"/>
              <a:gd name="T8" fmla="*/ 263 w 4844"/>
              <a:gd name="T9" fmla="*/ 4617 h 4617"/>
              <a:gd name="T10" fmla="*/ 4597 w 4844"/>
              <a:gd name="T11" fmla="*/ 631 h 4617"/>
              <a:gd name="T12" fmla="*/ 4418 w 4844"/>
              <a:gd name="T13" fmla="*/ 466 h 4617"/>
              <a:gd name="T14" fmla="*/ 4844 w 4844"/>
              <a:gd name="T15" fmla="*/ 76 h 4617"/>
              <a:gd name="T16" fmla="*/ 4760 w 4844"/>
              <a:gd name="T17" fmla="*/ 0 h 46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844" h="4617">
                <a:moveTo>
                  <a:pt x="4760" y="0"/>
                </a:moveTo>
                <a:lnTo>
                  <a:pt x="1537" y="2964"/>
                </a:lnTo>
                <a:lnTo>
                  <a:pt x="1537" y="2964"/>
                </a:lnTo>
                <a:lnTo>
                  <a:pt x="0" y="4375"/>
                </a:lnTo>
                <a:lnTo>
                  <a:pt x="263" y="4617"/>
                </a:lnTo>
                <a:lnTo>
                  <a:pt x="4597" y="631"/>
                </a:lnTo>
                <a:lnTo>
                  <a:pt x="4418" y="466"/>
                </a:lnTo>
                <a:lnTo>
                  <a:pt x="4844" y="76"/>
                </a:lnTo>
                <a:lnTo>
                  <a:pt x="476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xmlns="" val="332103985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>
          <a:xfrm>
            <a:off x="11615352" y="135726"/>
            <a:ext cx="432256" cy="266871"/>
          </a:xfrm>
          <a:prstGeom prst="rect">
            <a:avLst/>
          </a:prstGeom>
        </p:spPr>
        <p:txBody>
          <a:bodyPr/>
          <a:lstStyle/>
          <a:p>
            <a:fld id="{0BFFEFE7-F74E-4B47-BF2C-F3A5B986320C}" type="slidenum">
              <a:rPr lang="en-GB" smtClean="0"/>
              <a:pPr/>
              <a:t>6</a:t>
            </a:fld>
            <a:endParaRPr lang="en-GB" dirty="0"/>
          </a:p>
        </p:txBody>
      </p:sp>
      <p:grpSp>
        <p:nvGrpSpPr>
          <p:cNvPr id="12" name="Group 11"/>
          <p:cNvGrpSpPr/>
          <p:nvPr/>
        </p:nvGrpSpPr>
        <p:grpSpPr>
          <a:xfrm>
            <a:off x="6796322" y="1204185"/>
            <a:ext cx="2709196" cy="923929"/>
            <a:chOff x="6745522" y="1044528"/>
            <a:chExt cx="2709196" cy="923929"/>
          </a:xfrm>
        </p:grpSpPr>
        <p:sp>
          <p:nvSpPr>
            <p:cNvPr id="7" name="Text Placeholder 7"/>
            <p:cNvSpPr txBox="1">
              <a:spLocks/>
            </p:cNvSpPr>
            <p:nvPr/>
          </p:nvSpPr>
          <p:spPr>
            <a:xfrm>
              <a:off x="6745522" y="1563716"/>
              <a:ext cx="2709196" cy="404741"/>
            </a:xfrm>
            <a:prstGeom prst="rect">
              <a:avLst/>
            </a:prstGeom>
            <a:noFill/>
          </p:spPr>
          <p:txBody>
            <a:bodyPr anchor="t"/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 baseline="0">
                  <a:solidFill>
                    <a:schemeClr val="accent2"/>
                  </a:solidFill>
                  <a:latin typeface="Lato" panose="020F0502020204030203" pitchFamily="34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00000"/>
                </a:lnSpc>
              </a:pPr>
              <a:r>
                <a:rPr lang="ru-RU" sz="1800" b="0" dirty="0" smtClean="0">
                  <a:solidFill>
                    <a:schemeClr val="tx1"/>
                  </a:solidFill>
                </a:rPr>
                <a:t>Форма выбора билета с возможностью поиска по критериям</a:t>
              </a:r>
              <a:endParaRPr lang="en-GB" sz="1200" b="0" spc="300" dirty="0">
                <a:solidFill>
                  <a:schemeClr val="tx1"/>
                </a:solidFill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8" name="Text Placeholder 7"/>
            <p:cNvSpPr txBox="1">
              <a:spLocks/>
            </p:cNvSpPr>
            <p:nvPr/>
          </p:nvSpPr>
          <p:spPr>
            <a:xfrm>
              <a:off x="6745522" y="1044528"/>
              <a:ext cx="1476463" cy="404741"/>
            </a:xfrm>
            <a:prstGeom prst="rect">
              <a:avLst/>
            </a:prstGeom>
            <a:noFill/>
          </p:spPr>
          <p:txBody>
            <a:bodyPr anchor="ctr"/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 baseline="0">
                  <a:solidFill>
                    <a:schemeClr val="accent2"/>
                  </a:solidFill>
                  <a:latin typeface="Lato" panose="020F0502020204030203" pitchFamily="34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00000"/>
                </a:lnSpc>
              </a:pPr>
              <a:r>
                <a:rPr lang="en-GB" sz="4000" dirty="0">
                  <a:solidFill>
                    <a:schemeClr val="accent1"/>
                  </a:solidFill>
                  <a:latin typeface="Montserrat" panose="00000500000000000000" pitchFamily="50" charset="0"/>
                  <a:ea typeface="Lato Black" panose="020F0502020204030203" pitchFamily="34" charset="0"/>
                  <a:cs typeface="Lato Black" panose="020F0502020204030203" pitchFamily="34" charset="0"/>
                </a:rPr>
                <a:t>01</a:t>
              </a:r>
              <a:r>
                <a:rPr lang="en-GB" sz="4000" dirty="0">
                  <a:solidFill>
                    <a:schemeClr val="tx1"/>
                  </a:solidFill>
                  <a:latin typeface="Montserrat" panose="00000500000000000000" pitchFamily="50" charset="0"/>
                  <a:ea typeface="Lato Black" panose="020F0502020204030203" pitchFamily="34" charset="0"/>
                  <a:cs typeface="Lato Black" panose="020F0502020204030203" pitchFamily="34" charset="0"/>
                </a:rPr>
                <a:t> // 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6796321" y="4099785"/>
            <a:ext cx="2709197" cy="923929"/>
            <a:chOff x="6745521" y="3940128"/>
            <a:chExt cx="2709197" cy="923929"/>
          </a:xfrm>
        </p:grpSpPr>
        <p:sp>
          <p:nvSpPr>
            <p:cNvPr id="10" name="Text Placeholder 7"/>
            <p:cNvSpPr txBox="1">
              <a:spLocks/>
            </p:cNvSpPr>
            <p:nvPr/>
          </p:nvSpPr>
          <p:spPr>
            <a:xfrm>
              <a:off x="6745522" y="4459316"/>
              <a:ext cx="2709196" cy="404741"/>
            </a:xfrm>
            <a:prstGeom prst="rect">
              <a:avLst/>
            </a:prstGeom>
            <a:noFill/>
          </p:spPr>
          <p:txBody>
            <a:bodyPr anchor="t"/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 baseline="0">
                  <a:solidFill>
                    <a:schemeClr val="accent2"/>
                  </a:solidFill>
                  <a:latin typeface="Lato" panose="020F0502020204030203" pitchFamily="34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00000"/>
                </a:lnSpc>
              </a:pPr>
              <a:r>
                <a:rPr lang="ru-RU" sz="1800" b="0" dirty="0" smtClean="0">
                  <a:solidFill>
                    <a:schemeClr val="tx1"/>
                  </a:solidFill>
                </a:rPr>
                <a:t>Форма выбора места по выбранному рейсу</a:t>
              </a:r>
              <a:r>
                <a:rPr lang="en-GB" sz="1800" b="0" dirty="0" smtClean="0">
                  <a:solidFill>
                    <a:schemeClr val="tx1"/>
                  </a:solidFill>
                </a:rPr>
                <a:t>.</a:t>
              </a:r>
              <a:r>
                <a:rPr lang="ru-RU" sz="1800" b="0" dirty="0" smtClean="0">
                  <a:solidFill>
                    <a:schemeClr val="tx1"/>
                  </a:solidFill>
                </a:rPr>
                <a:t> При выборе занятого места выводится ошибка</a:t>
              </a:r>
              <a:endParaRPr lang="en-GB" sz="1200" b="0" spc="300" dirty="0">
                <a:solidFill>
                  <a:schemeClr val="tx1"/>
                </a:solidFill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11" name="Text Placeholder 7"/>
            <p:cNvSpPr txBox="1">
              <a:spLocks/>
            </p:cNvSpPr>
            <p:nvPr/>
          </p:nvSpPr>
          <p:spPr>
            <a:xfrm>
              <a:off x="6745521" y="3940128"/>
              <a:ext cx="1476463" cy="404741"/>
            </a:xfrm>
            <a:prstGeom prst="rect">
              <a:avLst/>
            </a:prstGeom>
            <a:noFill/>
          </p:spPr>
          <p:txBody>
            <a:bodyPr anchor="ctr"/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 baseline="0">
                  <a:solidFill>
                    <a:schemeClr val="accent2"/>
                  </a:solidFill>
                  <a:latin typeface="Lato" panose="020F0502020204030203" pitchFamily="34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00000"/>
                </a:lnSpc>
              </a:pPr>
              <a:r>
                <a:rPr lang="en-GB" sz="4000" dirty="0">
                  <a:latin typeface="Montserrat" panose="00000500000000000000" pitchFamily="50" charset="0"/>
                  <a:ea typeface="Lato Black" panose="020F0502020204030203" pitchFamily="34" charset="0"/>
                  <a:cs typeface="Lato Black" panose="020F0502020204030203" pitchFamily="34" charset="0"/>
                </a:rPr>
                <a:t>02 </a:t>
              </a:r>
              <a:r>
                <a:rPr lang="en-GB" sz="4000" dirty="0">
                  <a:solidFill>
                    <a:schemeClr val="tx1"/>
                  </a:solidFill>
                  <a:latin typeface="Montserrat" panose="00000500000000000000" pitchFamily="50" charset="0"/>
                  <a:ea typeface="Lato Black" panose="020F0502020204030203" pitchFamily="34" charset="0"/>
                  <a:cs typeface="Lato Black" panose="020F0502020204030203" pitchFamily="34" charset="0"/>
                </a:rPr>
                <a:t>// </a:t>
              </a:r>
            </a:p>
          </p:txBody>
        </p:sp>
      </p:grpSp>
      <p:pic>
        <p:nvPicPr>
          <p:cNvPr id="14" name="Picture 4"/>
          <p:cNvPicPr>
            <a:picLocks noGrp="1" noChangeAspect="1" noChangeArrowheads="1"/>
          </p:cNvPicPr>
          <p:nvPr>
            <p:ph type="pic" sz="quarter" idx="13"/>
          </p:nvPr>
        </p:nvPicPr>
        <p:blipFill>
          <a:blip r:embed="rId2" cstate="print"/>
          <a:srcRect l="5124" r="5124"/>
          <a:stretch>
            <a:fillRect/>
          </a:stretch>
        </p:blipFill>
        <p:spPr bwMode="auto"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697" name="Picture 1"/>
          <p:cNvPicPr>
            <a:picLocks noGrp="1" noChangeAspect="1" noChangeArrowheads="1"/>
          </p:cNvPicPr>
          <p:nvPr>
            <p:ph type="pic" sz="quarter" idx="14"/>
          </p:nvPr>
        </p:nvPicPr>
        <p:blipFill>
          <a:blip r:embed="rId3" cstate="print"/>
          <a:stretch>
            <a:fillRect/>
          </a:stretch>
        </p:blipFill>
        <p:spPr bwMode="auto">
          <a:xfrm>
            <a:off x="507826" y="3904343"/>
            <a:ext cx="5144180" cy="229325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xmlns="" val="417216598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38628" y="1025883"/>
            <a:ext cx="51380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 smtClean="0">
                <a:latin typeface="Montserrat" panose="00000500000000000000" pitchFamily="50" charset="0"/>
                <a:ea typeface="Lato Black" panose="020F0502020204030203" pitchFamily="34" charset="0"/>
                <a:cs typeface="Lato Black" panose="020F0502020204030203" pitchFamily="34" charset="0"/>
              </a:rPr>
              <a:t>Конечное бронирование </a:t>
            </a:r>
            <a:endParaRPr lang="en-GB" sz="7200" b="1" dirty="0">
              <a:latin typeface="Montserrat" panose="00000500000000000000" pitchFamily="50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11198" y="3026215"/>
            <a:ext cx="628652" cy="1399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/>
          <p:cNvSpPr txBox="1"/>
          <p:nvPr/>
        </p:nvSpPr>
        <p:spPr>
          <a:xfrm>
            <a:off x="638628" y="1578348"/>
            <a:ext cx="54573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Введение данных пользователя позволит забронировать билет. </a:t>
            </a:r>
            <a:endParaRPr lang="en-GB" sz="48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638628" y="3559282"/>
            <a:ext cx="4855247" cy="1354217"/>
            <a:chOff x="6606540" y="660752"/>
            <a:chExt cx="4855247" cy="1354217"/>
          </a:xfrm>
        </p:grpSpPr>
        <p:sp>
          <p:nvSpPr>
            <p:cNvPr id="10" name="TextBox 9"/>
            <p:cNvSpPr txBox="1"/>
            <p:nvPr/>
          </p:nvSpPr>
          <p:spPr>
            <a:xfrm>
              <a:off x="6606540" y="1183972"/>
              <a:ext cx="485524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400" dirty="0" smtClean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Любой пользователь может использовать приложение</a:t>
              </a:r>
              <a:endParaRPr lang="en-GB" sz="6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606540" y="660752"/>
              <a:ext cx="474617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800" dirty="0" smtClean="0">
                  <a:solidFill>
                    <a:schemeClr val="accent2"/>
                  </a:solidFill>
                  <a:latin typeface="Montserrat" panose="00000500000000000000" pitchFamily="50" charset="0"/>
                  <a:ea typeface="Lato Semibold" panose="020F0502020204030203" pitchFamily="34" charset="0"/>
                  <a:cs typeface="Lato Semibold" panose="020F0502020204030203" pitchFamily="34" charset="0"/>
                </a:rPr>
                <a:t>Прост в использовании</a:t>
              </a:r>
              <a:endParaRPr lang="en-GB" sz="6600" dirty="0">
                <a:solidFill>
                  <a:schemeClr val="accent2"/>
                </a:solidFill>
                <a:latin typeface="Montserrat" panose="00000500000000000000" pitchFamily="50" charset="0"/>
                <a:ea typeface="Lato Semibold" panose="020F0502020204030203" pitchFamily="34" charset="0"/>
                <a:cs typeface="Lato Semibold" panose="020F0502020204030203" pitchFamily="34" charset="0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638628" y="4875487"/>
            <a:ext cx="4855247" cy="1354217"/>
            <a:chOff x="6606540" y="1860843"/>
            <a:chExt cx="4855247" cy="1354217"/>
          </a:xfrm>
        </p:grpSpPr>
        <p:sp>
          <p:nvSpPr>
            <p:cNvPr id="13" name="TextBox 12"/>
            <p:cNvSpPr txBox="1"/>
            <p:nvPr/>
          </p:nvSpPr>
          <p:spPr>
            <a:xfrm>
              <a:off x="6606540" y="2384063"/>
              <a:ext cx="485524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400" dirty="0" smtClean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Частые обновления для улучшения качества продукта.</a:t>
              </a:r>
              <a:endParaRPr lang="en-GB" sz="7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606540" y="1860843"/>
              <a:ext cx="474617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800" dirty="0" smtClean="0">
                  <a:solidFill>
                    <a:schemeClr val="accent3"/>
                  </a:solidFill>
                  <a:latin typeface="Montserrat" panose="00000500000000000000" pitchFamily="50" charset="0"/>
                  <a:ea typeface="Lato Semibold" panose="020F0502020204030203" pitchFamily="34" charset="0"/>
                  <a:cs typeface="Lato Semibold" panose="020F0502020204030203" pitchFamily="34" charset="0"/>
                </a:rPr>
                <a:t>Безграничный рост</a:t>
              </a:r>
              <a:endParaRPr lang="en-GB" sz="6600" dirty="0">
                <a:solidFill>
                  <a:schemeClr val="accent3"/>
                </a:solidFill>
                <a:latin typeface="Montserrat" panose="00000500000000000000" pitchFamily="50" charset="0"/>
                <a:ea typeface="Lato Semibold" panose="020F0502020204030203" pitchFamily="34" charset="0"/>
                <a:cs typeface="Lato Semibold" panose="020F0502020204030203" pitchFamily="34" charset="0"/>
              </a:endParaRPr>
            </a:p>
          </p:txBody>
        </p: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BDD64-31F5-4448-A8BD-6C5841FB39F3}" type="slidenum">
              <a:rPr lang="en-GB" smtClean="0"/>
              <a:pPr/>
              <a:t>7</a:t>
            </a:fld>
            <a:endParaRPr lang="en-GB" dirty="0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type="pic" sz="quarter" idx="11"/>
          </p:nvPr>
        </p:nvPicPr>
        <p:blipFill>
          <a:blip r:embed="rId2" cstate="print"/>
          <a:srcRect t="7310" b="1216"/>
          <a:stretch>
            <a:fillRect/>
          </a:stretch>
        </p:blipFill>
        <p:spPr bwMode="auto">
          <a:xfrm>
            <a:off x="7402286" y="1436911"/>
            <a:ext cx="6531428" cy="38172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162805513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>
            <a:spLocks noEditPoints="1"/>
          </p:cNvSpPr>
          <p:nvPr/>
        </p:nvSpPr>
        <p:spPr bwMode="auto">
          <a:xfrm>
            <a:off x="-290285" y="0"/>
            <a:ext cx="12192000" cy="6869113"/>
          </a:xfrm>
          <a:custGeom>
            <a:avLst/>
            <a:gdLst>
              <a:gd name="T0" fmla="*/ 6472 w 7680"/>
              <a:gd name="T1" fmla="*/ 3098 h 4327"/>
              <a:gd name="T2" fmla="*/ 6363 w 7680"/>
              <a:gd name="T3" fmla="*/ 2988 h 4327"/>
              <a:gd name="T4" fmla="*/ 7680 w 7680"/>
              <a:gd name="T5" fmla="*/ 1669 h 4327"/>
              <a:gd name="T6" fmla="*/ 7680 w 7680"/>
              <a:gd name="T7" fmla="*/ 1555 h 4327"/>
              <a:gd name="T8" fmla="*/ 5586 w 7680"/>
              <a:gd name="T9" fmla="*/ 3653 h 4327"/>
              <a:gd name="T10" fmla="*/ 5429 w 7680"/>
              <a:gd name="T11" fmla="*/ 3496 h 4327"/>
              <a:gd name="T12" fmla="*/ 5767 w 7680"/>
              <a:gd name="T13" fmla="*/ 3157 h 4327"/>
              <a:gd name="T14" fmla="*/ 5651 w 7680"/>
              <a:gd name="T15" fmla="*/ 3041 h 4327"/>
              <a:gd name="T16" fmla="*/ 4818 w 7680"/>
              <a:gd name="T17" fmla="*/ 3875 h 4327"/>
              <a:gd name="T18" fmla="*/ 4696 w 7680"/>
              <a:gd name="T19" fmla="*/ 3753 h 4327"/>
              <a:gd name="T20" fmla="*/ 5229 w 7680"/>
              <a:gd name="T21" fmla="*/ 3220 h 4327"/>
              <a:gd name="T22" fmla="*/ 5147 w 7680"/>
              <a:gd name="T23" fmla="*/ 3138 h 4327"/>
              <a:gd name="T24" fmla="*/ 4896 w 7680"/>
              <a:gd name="T25" fmla="*/ 3388 h 4327"/>
              <a:gd name="T26" fmla="*/ 4684 w 7680"/>
              <a:gd name="T27" fmla="*/ 3175 h 4327"/>
              <a:gd name="T28" fmla="*/ 4028 w 7680"/>
              <a:gd name="T29" fmla="*/ 3833 h 4327"/>
              <a:gd name="T30" fmla="*/ 3745 w 7680"/>
              <a:gd name="T31" fmla="*/ 3550 h 4327"/>
              <a:gd name="T32" fmla="*/ 3993 w 7680"/>
              <a:gd name="T33" fmla="*/ 3301 h 4327"/>
              <a:gd name="T34" fmla="*/ 3639 w 7680"/>
              <a:gd name="T35" fmla="*/ 2947 h 4327"/>
              <a:gd name="T36" fmla="*/ 3878 w 7680"/>
              <a:gd name="T37" fmla="*/ 2706 h 4327"/>
              <a:gd name="T38" fmla="*/ 3695 w 7680"/>
              <a:gd name="T39" fmla="*/ 2523 h 4327"/>
              <a:gd name="T40" fmla="*/ 4127 w 7680"/>
              <a:gd name="T41" fmla="*/ 2090 h 4327"/>
              <a:gd name="T42" fmla="*/ 3933 w 7680"/>
              <a:gd name="T43" fmla="*/ 1896 h 4327"/>
              <a:gd name="T44" fmla="*/ 3770 w 7680"/>
              <a:gd name="T45" fmla="*/ 2058 h 4327"/>
              <a:gd name="T46" fmla="*/ 3645 w 7680"/>
              <a:gd name="T47" fmla="*/ 1934 h 4327"/>
              <a:gd name="T48" fmla="*/ 5576 w 7680"/>
              <a:gd name="T49" fmla="*/ 0 h 4327"/>
              <a:gd name="T50" fmla="*/ 5463 w 7680"/>
              <a:gd name="T51" fmla="*/ 0 h 4327"/>
              <a:gd name="T52" fmla="*/ 4587 w 7680"/>
              <a:gd name="T53" fmla="*/ 877 h 4327"/>
              <a:gd name="T54" fmla="*/ 4462 w 7680"/>
              <a:gd name="T55" fmla="*/ 753 h 4327"/>
              <a:gd name="T56" fmla="*/ 5214 w 7680"/>
              <a:gd name="T57" fmla="*/ 0 h 4327"/>
              <a:gd name="T58" fmla="*/ 0 w 7680"/>
              <a:gd name="T59" fmla="*/ 0 h 4327"/>
              <a:gd name="T60" fmla="*/ 0 w 7680"/>
              <a:gd name="T61" fmla="*/ 4327 h 4327"/>
              <a:gd name="T62" fmla="*/ 7680 w 7680"/>
              <a:gd name="T63" fmla="*/ 4327 h 4327"/>
              <a:gd name="T64" fmla="*/ 7680 w 7680"/>
              <a:gd name="T65" fmla="*/ 1888 h 4327"/>
              <a:gd name="T66" fmla="*/ 6472 w 7680"/>
              <a:gd name="T67" fmla="*/ 3098 h 4327"/>
              <a:gd name="T68" fmla="*/ 6194 w 7680"/>
              <a:gd name="T69" fmla="*/ 3600 h 4327"/>
              <a:gd name="T70" fmla="*/ 6128 w 7680"/>
              <a:gd name="T71" fmla="*/ 3535 h 4327"/>
              <a:gd name="T72" fmla="*/ 7065 w 7680"/>
              <a:gd name="T73" fmla="*/ 2596 h 4327"/>
              <a:gd name="T74" fmla="*/ 7131 w 7680"/>
              <a:gd name="T75" fmla="*/ 2661 h 4327"/>
              <a:gd name="T76" fmla="*/ 6194 w 7680"/>
              <a:gd name="T77" fmla="*/ 3600 h 43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7680" h="4327">
                <a:moveTo>
                  <a:pt x="6472" y="3098"/>
                </a:moveTo>
                <a:lnTo>
                  <a:pt x="6363" y="2988"/>
                </a:lnTo>
                <a:lnTo>
                  <a:pt x="7680" y="1669"/>
                </a:lnTo>
                <a:lnTo>
                  <a:pt x="7680" y="1555"/>
                </a:lnTo>
                <a:lnTo>
                  <a:pt x="5586" y="3653"/>
                </a:lnTo>
                <a:lnTo>
                  <a:pt x="5429" y="3496"/>
                </a:lnTo>
                <a:lnTo>
                  <a:pt x="5767" y="3157"/>
                </a:lnTo>
                <a:lnTo>
                  <a:pt x="5651" y="3041"/>
                </a:lnTo>
                <a:lnTo>
                  <a:pt x="4818" y="3875"/>
                </a:lnTo>
                <a:lnTo>
                  <a:pt x="4696" y="3753"/>
                </a:lnTo>
                <a:lnTo>
                  <a:pt x="5229" y="3220"/>
                </a:lnTo>
                <a:lnTo>
                  <a:pt x="5147" y="3138"/>
                </a:lnTo>
                <a:lnTo>
                  <a:pt x="4896" y="3388"/>
                </a:lnTo>
                <a:lnTo>
                  <a:pt x="4684" y="3175"/>
                </a:lnTo>
                <a:lnTo>
                  <a:pt x="4028" y="3833"/>
                </a:lnTo>
                <a:lnTo>
                  <a:pt x="3745" y="3550"/>
                </a:lnTo>
                <a:lnTo>
                  <a:pt x="3993" y="3301"/>
                </a:lnTo>
                <a:lnTo>
                  <a:pt x="3639" y="2947"/>
                </a:lnTo>
                <a:lnTo>
                  <a:pt x="3878" y="2706"/>
                </a:lnTo>
                <a:lnTo>
                  <a:pt x="3695" y="2523"/>
                </a:lnTo>
                <a:lnTo>
                  <a:pt x="4127" y="2090"/>
                </a:lnTo>
                <a:lnTo>
                  <a:pt x="3933" y="1896"/>
                </a:lnTo>
                <a:lnTo>
                  <a:pt x="3770" y="2058"/>
                </a:lnTo>
                <a:lnTo>
                  <a:pt x="3645" y="1934"/>
                </a:lnTo>
                <a:lnTo>
                  <a:pt x="5576" y="0"/>
                </a:lnTo>
                <a:lnTo>
                  <a:pt x="5463" y="0"/>
                </a:lnTo>
                <a:lnTo>
                  <a:pt x="4587" y="877"/>
                </a:lnTo>
                <a:lnTo>
                  <a:pt x="4462" y="753"/>
                </a:lnTo>
                <a:lnTo>
                  <a:pt x="5214" y="0"/>
                </a:lnTo>
                <a:lnTo>
                  <a:pt x="0" y="0"/>
                </a:lnTo>
                <a:lnTo>
                  <a:pt x="0" y="4327"/>
                </a:lnTo>
                <a:lnTo>
                  <a:pt x="7680" y="4327"/>
                </a:lnTo>
                <a:lnTo>
                  <a:pt x="7680" y="1888"/>
                </a:lnTo>
                <a:lnTo>
                  <a:pt x="6472" y="3098"/>
                </a:lnTo>
                <a:close/>
                <a:moveTo>
                  <a:pt x="6194" y="3600"/>
                </a:moveTo>
                <a:lnTo>
                  <a:pt x="6128" y="3535"/>
                </a:lnTo>
                <a:lnTo>
                  <a:pt x="7065" y="2596"/>
                </a:lnTo>
                <a:lnTo>
                  <a:pt x="7131" y="2661"/>
                </a:lnTo>
                <a:lnTo>
                  <a:pt x="6194" y="36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4" name="TextBox 3"/>
          <p:cNvSpPr txBox="1"/>
          <p:nvPr/>
        </p:nvSpPr>
        <p:spPr>
          <a:xfrm>
            <a:off x="0" y="3752284"/>
            <a:ext cx="461554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В </a:t>
            </a:r>
            <a:r>
              <a:rPr lang="en-US" sz="2400" dirty="0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web</a:t>
            </a:r>
            <a:r>
              <a:rPr lang="en-US" sz="2400" dirty="0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-</a:t>
            </a:r>
            <a:r>
              <a:rPr lang="ru-RU" sz="2400" dirty="0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приложении на основе анализа</a:t>
            </a:r>
            <a:r>
              <a:rPr lang="en-US" sz="2400" dirty="0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ru-RU" sz="2400" dirty="0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данных специалистами происходит вывод популярных перелетов с количеством свободных мест.</a:t>
            </a:r>
            <a:endParaRPr lang="en-GB" sz="40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268176" y="3564564"/>
            <a:ext cx="1406856" cy="2733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/>
          <p:cNvSpPr txBox="1"/>
          <p:nvPr/>
        </p:nvSpPr>
        <p:spPr>
          <a:xfrm>
            <a:off x="246743" y="1083440"/>
            <a:ext cx="486228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>
                <a:latin typeface="Montserrat" panose="00000500000000000000" pitchFamily="50" charset="0"/>
                <a:ea typeface="Lato Black" panose="020F0502020204030203" pitchFamily="34" charset="0"/>
                <a:cs typeface="Lato Black" panose="020F0502020204030203" pitchFamily="34" charset="0"/>
              </a:rPr>
              <a:t>Web</a:t>
            </a:r>
            <a:r>
              <a:rPr lang="ru-RU" sz="4800" b="1" dirty="0" smtClean="0">
                <a:latin typeface="Montserrat" panose="00000500000000000000" pitchFamily="50" charset="0"/>
                <a:ea typeface="Lato Black" panose="020F0502020204030203" pitchFamily="34" charset="0"/>
                <a:cs typeface="Lato Black" panose="020F0502020204030203" pitchFamily="34" charset="0"/>
              </a:rPr>
              <a:t> приложение </a:t>
            </a:r>
            <a:endParaRPr lang="en-GB" sz="4800" b="1" dirty="0">
              <a:latin typeface="Montserrat" panose="00000500000000000000" pitchFamily="50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pic>
        <p:nvPicPr>
          <p:cNvPr id="31748" name="Picture 4"/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3" cstate="print"/>
          <a:stretch>
            <a:fillRect/>
          </a:stretch>
        </p:blipFill>
        <p:spPr bwMode="auto">
          <a:xfrm>
            <a:off x="4643062" y="0"/>
            <a:ext cx="7548938" cy="611051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xmlns="" val="39004605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Red Violet">
      <a:dk1>
        <a:sysClr val="windowText" lastClr="000000"/>
      </a:dk1>
      <a:lt1>
        <a:sysClr val="window" lastClr="FFFFFF"/>
      </a:lt1>
      <a:dk2>
        <a:srgbClr val="454551"/>
      </a:dk2>
      <a:lt2>
        <a:srgbClr val="D8D9DC"/>
      </a:lt2>
      <a:accent1>
        <a:srgbClr val="E32D91"/>
      </a:accent1>
      <a:accent2>
        <a:srgbClr val="C830CC"/>
      </a:accent2>
      <a:accent3>
        <a:srgbClr val="4EA6DC"/>
      </a:accent3>
      <a:accent4>
        <a:srgbClr val="4775E7"/>
      </a:accent4>
      <a:accent5>
        <a:srgbClr val="8971E1"/>
      </a:accent5>
      <a:accent6>
        <a:srgbClr val="D54773"/>
      </a:accent6>
      <a:hlink>
        <a:srgbClr val="6B9F25"/>
      </a:hlink>
      <a:folHlink>
        <a:srgbClr val="8C8C8C"/>
      </a:folHlink>
    </a:clrScheme>
    <a:fontScheme name="Damask">
      <a:majorFont>
        <a:latin typeface="Bookman Old Style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Damask" id="{F9A299A0-33D0-4E0F-9F3F-7163E3744208}" vid="{746EEEEA-FB6A-406B-B510-531588D5481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Damask</Template>
  <TotalTime>3281</TotalTime>
  <Words>140</Words>
  <Application>Microsoft Office PowerPoint</Application>
  <PresentationFormat>Произвольный</PresentationFormat>
  <Paragraphs>33</Paragraphs>
  <Slides>8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9" baseType="lpstr">
      <vt:lpstr>Damask</vt:lpstr>
      <vt:lpstr>Слайд 1</vt:lpstr>
      <vt:lpstr>Слайд 2</vt:lpstr>
      <vt:lpstr>Слайд 3</vt:lpstr>
      <vt:lpstr>Слайд 4</vt:lpstr>
      <vt:lpstr>Слайд 5</vt:lpstr>
      <vt:lpstr>Слайд 6</vt:lpstr>
      <vt:lpstr>Слайд 7</vt:lpstr>
      <vt:lpstr>Слайд 8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 Fitra</dc:creator>
  <cp:lastModifiedBy>ACER</cp:lastModifiedBy>
  <cp:revision>486</cp:revision>
  <dcterms:created xsi:type="dcterms:W3CDTF">2016-07-19T01:59:40Z</dcterms:created>
  <dcterms:modified xsi:type="dcterms:W3CDTF">2022-12-12T19:14:04Z</dcterms:modified>
</cp:coreProperties>
</file>